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714" r:id="rId5"/>
    <p:sldMasterId id="2147483740" r:id="rId6"/>
  </p:sldMasterIdLst>
  <p:notesMasterIdLst>
    <p:notesMasterId r:id="rId43"/>
  </p:notesMasterIdLst>
  <p:handoutMasterIdLst>
    <p:handoutMasterId r:id="rId44"/>
  </p:handoutMasterIdLst>
  <p:sldIdLst>
    <p:sldId id="5807" r:id="rId7"/>
    <p:sldId id="5862" r:id="rId8"/>
    <p:sldId id="5801" r:id="rId9"/>
    <p:sldId id="5857" r:id="rId10"/>
    <p:sldId id="5729" r:id="rId11"/>
    <p:sldId id="5877" r:id="rId12"/>
    <p:sldId id="5730" r:id="rId13"/>
    <p:sldId id="5844" r:id="rId14"/>
    <p:sldId id="5827" r:id="rId15"/>
    <p:sldId id="5878" r:id="rId16"/>
    <p:sldId id="5880" r:id="rId17"/>
    <p:sldId id="5868" r:id="rId18"/>
    <p:sldId id="5847" r:id="rId19"/>
    <p:sldId id="5870" r:id="rId20"/>
    <p:sldId id="5879" r:id="rId21"/>
    <p:sldId id="5824" r:id="rId22"/>
    <p:sldId id="5809" r:id="rId23"/>
    <p:sldId id="5810" r:id="rId24"/>
    <p:sldId id="5812" r:id="rId25"/>
    <p:sldId id="5887" r:id="rId26"/>
    <p:sldId id="5859" r:id="rId27"/>
    <p:sldId id="5850" r:id="rId28"/>
    <p:sldId id="5851" r:id="rId29"/>
    <p:sldId id="5875" r:id="rId30"/>
    <p:sldId id="5874" r:id="rId31"/>
    <p:sldId id="5872" r:id="rId32"/>
    <p:sldId id="5876" r:id="rId33"/>
    <p:sldId id="5881" r:id="rId34"/>
    <p:sldId id="5822" r:id="rId35"/>
    <p:sldId id="5833" r:id="rId36"/>
    <p:sldId id="5882" r:id="rId37"/>
    <p:sldId id="5883" r:id="rId38"/>
    <p:sldId id="5865" r:id="rId39"/>
    <p:sldId id="5853" r:id="rId40"/>
    <p:sldId id="5884" r:id="rId41"/>
    <p:sldId id="5886"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B7EF6C-1AEC-4352-AC0C-583D268F50A0}">
          <p14:sldIdLst>
            <p14:sldId id="5807"/>
            <p14:sldId id="5862"/>
            <p14:sldId id="5801"/>
            <p14:sldId id="5857"/>
            <p14:sldId id="5729"/>
            <p14:sldId id="5877"/>
            <p14:sldId id="5730"/>
            <p14:sldId id="5844"/>
            <p14:sldId id="5827"/>
            <p14:sldId id="5878"/>
            <p14:sldId id="5880"/>
            <p14:sldId id="5868"/>
            <p14:sldId id="5847"/>
            <p14:sldId id="5870"/>
            <p14:sldId id="5879"/>
            <p14:sldId id="5824"/>
            <p14:sldId id="5809"/>
            <p14:sldId id="5810"/>
            <p14:sldId id="5812"/>
            <p14:sldId id="5887"/>
            <p14:sldId id="5859"/>
            <p14:sldId id="5850"/>
            <p14:sldId id="5851"/>
            <p14:sldId id="5875"/>
            <p14:sldId id="5874"/>
            <p14:sldId id="5872"/>
            <p14:sldId id="5876"/>
            <p14:sldId id="5881"/>
            <p14:sldId id="5822"/>
            <p14:sldId id="5833"/>
            <p14:sldId id="5882"/>
            <p14:sldId id="5883"/>
            <p14:sldId id="5865"/>
            <p14:sldId id="5853"/>
            <p14:sldId id="5884"/>
            <p14:sldId id="58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2FC1D-904C-5C81-3E6D-D88A52A2AA31}" name="Mika Thornton" initials="MT" userId="S::mthornton@bainumfdn.org::6449aefc-4c18-42c4-8201-cd43ab086546" providerId="AD"/>
  <p188:author id="{5808AB23-6C9E-AADB-809A-45138F959464}" name="Amy Soper" initials="AS" userId="S::asoper@bainumfdn.org::7affd8b3-1309-40bc-b807-c8cea2574bce" providerId="AD"/>
  <p188:author id="{69334B2D-BF47-1B7B-3652-2463783986D1}" name="dana.pauley@leadermont.org" initials="da" userId="S::urn:spo:guest#dana.pauley@leadermont.org::" providerId="AD"/>
  <p188:author id="{0BDCAE35-E95D-45C1-1410-935A2225B42C}" name="Zac Herzog" initials="ZH" userId="S::zherzog@bainumfdn.org::b1c10941-9b6c-4c94-9ccb-8ef7deb3ea16" providerId="AD"/>
  <p188:author id="{F9FB5387-A548-072B-7ABD-7AF953F5D309}" name="Rebecca Cisek" initials="RC" userId="S::rcisek@bainumfdn.org::9030aa9e-c712-4e5a-9c3d-811b13e01223" providerId="AD"/>
  <p188:author id="{D8B9E590-3B32-08E8-3354-EF7437BA1C30}" name="Aimee Stewart" initials="AS" userId="S::astewart@bainumfdn.org::6fb0782f-f226-495b-9335-d9d16c2a04a1" providerId="AD"/>
  <p188:author id="{A257FE98-8299-340E-7E03-917518209604}" name="Kelly Smith" initials="KS" userId="S::kelsmith@bainumfdn.org::9a3281fe-cb5d-458e-9b05-50cac1c27d12" providerId="AD"/>
  <p188:author id="{1B7D05A2-7F29-09F2-04D6-55ADA083EF48}" name="Halley Aelion" initials="HA" userId="S::haelion@bainumfdn.org::6b75b303-abdc-4d8d-871b-881576d086da" providerId="AD"/>
  <p188:author id="{FD87CDAC-AF97-334B-554A-9F9EA6AC4DF0}" name="Avelyn Heltzel" initials="AH" userId="S::aheltzel@bainumfdn.org::666ff154-a8d0-429d-a277-9861348ff0db" providerId="AD"/>
  <p188:author id="{F736DBE8-F846-5077-F8E7-0F071EEC3B99}" name="Henrena Brunson" initials="HB" userId="S::hbrunson@bainumfdn.org::e6e50139-8775-498f-950a-c5ac089807ce" providerId="AD"/>
  <p188:author id="{647194F7-4F54-4E8F-81CA-5D717BE37A65}" name="Joseph Martinak" initials="JM" userId="S::jmartinak@bainumfdn.org::48105d64-19ee-4484-af52-dc27ac8b8e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Cisek" initials="RC" lastIdx="4" clrIdx="0">
    <p:extLst>
      <p:ext uri="{19B8F6BF-5375-455C-9EA6-DF929625EA0E}">
        <p15:presenceInfo xmlns:p15="http://schemas.microsoft.com/office/powerpoint/2012/main" userId="S::rcisek@bainumfdn.org::9030aa9e-c712-4e5a-9c3d-811b13e01223" providerId="AD"/>
      </p:ext>
    </p:extLst>
  </p:cmAuthor>
  <p:cmAuthor id="2" name="Gabi Fitz (Consultant)" initials="G(" lastIdx="4" clrIdx="1">
    <p:extLst>
      <p:ext uri="{19B8F6BF-5375-455C-9EA6-DF929625EA0E}">
        <p15:presenceInfo xmlns:p15="http://schemas.microsoft.com/office/powerpoint/2012/main" userId="S::gfitz.consultant@bainumfdn.org::1c387ddf-cbd5-4ef8-a903-ac47749c15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DDFA"/>
    <a:srgbClr val="FFFFFF"/>
    <a:srgbClr val="0897CC"/>
    <a:srgbClr val="E2F7FE"/>
    <a:srgbClr val="FECFC6"/>
    <a:srgbClr val="FDC1B5"/>
    <a:srgbClr val="2E2F7A"/>
    <a:srgbClr val="D8D9F0"/>
    <a:srgbClr val="234193"/>
    <a:srgbClr val="DB2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68B1B-2A3C-42FC-AE61-B259B4D9B281}" v="19" dt="2026-05-20T19:18:50.20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332" autoAdjust="0"/>
  </p:normalViewPr>
  <p:slideViewPr>
    <p:cSldViewPr snapToGrid="0">
      <p:cViewPr varScale="1">
        <p:scale>
          <a:sx n="52" d="100"/>
          <a:sy n="52" d="100"/>
        </p:scale>
        <p:origin x="67" y="53"/>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oper" userId="7affd8b3-1309-40bc-b807-c8cea2574bce" providerId="ADAL" clId="{B4EBDB7F-0A69-4571-8232-F8A7C14871B6}"/>
    <pc:docChg chg="modSld">
      <pc:chgData name="Amy Soper" userId="7affd8b3-1309-40bc-b807-c8cea2574bce" providerId="ADAL" clId="{B4EBDB7F-0A69-4571-8232-F8A7C14871B6}" dt="2026-05-20T19:18:51.471" v="2" actId="20577"/>
      <pc:docMkLst>
        <pc:docMk/>
      </pc:docMkLst>
      <pc:sldChg chg="modNotesTx">
        <pc:chgData name="Amy Soper" userId="7affd8b3-1309-40bc-b807-c8cea2574bce" providerId="ADAL" clId="{B4EBDB7F-0A69-4571-8232-F8A7C14871B6}" dt="2026-05-20T19:13:44.682" v="1" actId="6549"/>
        <pc:sldMkLst>
          <pc:docMk/>
          <pc:sldMk cId="1347736384" sldId="5730"/>
        </pc:sldMkLst>
      </pc:sldChg>
      <pc:sldChg chg="modNotesTx">
        <pc:chgData name="Amy Soper" userId="7affd8b3-1309-40bc-b807-c8cea2574bce" providerId="ADAL" clId="{B4EBDB7F-0A69-4571-8232-F8A7C14871B6}" dt="2026-05-20T19:12:28.565" v="0" actId="12"/>
        <pc:sldMkLst>
          <pc:docMk/>
          <pc:sldMk cId="2496302978" sldId="5807"/>
        </pc:sldMkLst>
      </pc:sldChg>
      <pc:sldChg chg="modNotesTx">
        <pc:chgData name="Amy Soper" userId="7affd8b3-1309-40bc-b807-c8cea2574bce" providerId="ADAL" clId="{B4EBDB7F-0A69-4571-8232-F8A7C14871B6}" dt="2026-05-20T19:18:51.471" v="2" actId="20577"/>
        <pc:sldMkLst>
          <pc:docMk/>
          <pc:sldMk cId="3418207782" sldId="58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C54C2B-F529-62D9-C250-29BE09100EB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4797341-B582-CC6C-1C42-954519607EEA}"/>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A9D2409-0895-3E47-B2FD-D1D342CADCCC}" type="datetimeFigureOut">
              <a:rPr lang="en-US" smtClean="0"/>
              <a:t>5/20/2026</a:t>
            </a:fld>
            <a:endParaRPr lang="en-US"/>
          </a:p>
        </p:txBody>
      </p:sp>
      <p:sp>
        <p:nvSpPr>
          <p:cNvPr id="4" name="Footer Placeholder 3">
            <a:extLst>
              <a:ext uri="{FF2B5EF4-FFF2-40B4-BE49-F238E27FC236}">
                <a16:creationId xmlns:a16="http://schemas.microsoft.com/office/drawing/2014/main" id="{BAF009A1-ABB5-AD5D-3C7C-27BEF067E901}"/>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32F5822-8B9E-05BF-FE61-206EA28903F1}"/>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0B658FB-4A77-9943-9D7C-3D3FD4B10242}" type="slidenum">
              <a:rPr lang="en-US" smtClean="0"/>
              <a:t>‹#›</a:t>
            </a:fld>
            <a:endParaRPr lang="en-US"/>
          </a:p>
        </p:txBody>
      </p:sp>
    </p:spTree>
    <p:extLst>
      <p:ext uri="{BB962C8B-B14F-4D97-AF65-F5344CB8AC3E}">
        <p14:creationId xmlns:p14="http://schemas.microsoft.com/office/powerpoint/2010/main" val="1670245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360AE08-2F75-4476-AAE8-9D4CF2262C69}" type="datetimeFigureOut">
              <a:rPr lang="en-US" smtClean="0"/>
              <a:t>5/20/2026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9AEB5BE-AD1A-4960-A49E-CDB723DA24C7}" type="slidenum">
              <a:rPr lang="en-US" smtClean="0"/>
              <a:t>‹#›</a:t>
            </a:fld>
            <a:endParaRPr lang="en-US"/>
          </a:p>
        </p:txBody>
      </p:sp>
    </p:spTree>
    <p:extLst>
      <p:ext uri="{BB962C8B-B14F-4D97-AF65-F5344CB8AC3E}">
        <p14:creationId xmlns:p14="http://schemas.microsoft.com/office/powerpoint/2010/main" val="17157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1</a:t>
            </a:fld>
            <a:endParaRPr lang="en-US"/>
          </a:p>
        </p:txBody>
      </p:sp>
    </p:spTree>
    <p:extLst>
      <p:ext uri="{BB962C8B-B14F-4D97-AF65-F5344CB8AC3E}">
        <p14:creationId xmlns:p14="http://schemas.microsoft.com/office/powerpoint/2010/main" val="248945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641AF-F615-7D0F-DFDA-E486A320F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08082-AF80-8103-3D3F-0E4BBBF07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6F7AE-0326-B14F-57E1-01FCB966EC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What? So What? Now What? model gives us a shared structure and language for reflecting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Connects experience → meaning → action: It helps us move from what happened, to why it matters, to what we should continue or differently.</a:t>
            </a:r>
          </a:p>
          <a:p>
            <a:pPr marL="171450" indent="-171450">
              <a:buFont typeface="Arial" panose="020B0604020202020204" pitchFamily="34" charset="0"/>
              <a:buChar char="•"/>
            </a:pPr>
            <a:r>
              <a:rPr lang="en-US" dirty="0"/>
              <a:t>Supports collective sensemaking, not just individual reflection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Reflection is tied to action, not just insight</a:t>
            </a:r>
            <a:endParaRPr kumimoji="0" lang="en-US" sz="1200" b="0" i="0" u="none" strike="noStrike" kern="1200" cap="none" spc="0" normalizeH="0" baseline="0" dirty="0">
              <a:ln>
                <a:noFill/>
              </a:ln>
              <a:solidFill>
                <a:schemeClr val="tx1"/>
              </a:solidFill>
              <a:effectLst/>
              <a:uLnTx/>
              <a:uFillTx/>
              <a:latin typeface="+mn-lt"/>
              <a:ea typeface="+mn-ea"/>
              <a:cs typeface="+mn-cs"/>
            </a:endParaRPr>
          </a:p>
          <a:p>
            <a:pPr marL="628650" lvl="1"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What adjustments should we make based on our learnings?</a:t>
            </a:r>
          </a:p>
          <a:p>
            <a:pPr marL="628650" lvl="1"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What should we start, stop, continue doing?</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How this was adapted for mid-year planning, annual planning, learning agenda</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We have been able to apply this sensemaking model in a variety of ways at our Learning Sessions to support a variety of strategy and planning cycle conversations (e.g., annual goal planning, mid-year progress check-ins, exploring our learning agenda).</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Questions and protocols are chosen to fit </a:t>
            </a:r>
            <a:r>
              <a:rPr lang="en-US" sz="1200" b="0" i="1" kern="1200" dirty="0">
                <a:solidFill>
                  <a:schemeClr val="tx1"/>
                </a:solidFill>
                <a:effectLst/>
                <a:latin typeface="+mn-lt"/>
                <a:ea typeface="+mn-ea"/>
                <a:cs typeface="+mn-cs"/>
              </a:rPr>
              <a:t>the kind of conversation the work requires</a:t>
            </a:r>
            <a:r>
              <a:rPr lang="en-US" sz="1200" b="0" i="0" kern="1200" dirty="0">
                <a:solidFill>
                  <a:schemeClr val="tx1"/>
                </a:solidFill>
                <a:effectLst/>
                <a:latin typeface="+mn-lt"/>
                <a:ea typeface="+mn-ea"/>
                <a:cs typeface="+mn-cs"/>
              </a:rPr>
              <a:t>.</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What’s important here is that this adaptability didn’t just happen automatically. Over time, we were very intentional about how we designed and used protocols. That consistency helped people become more comfortable engaging in shared reflection—and eventually in naming tensions and navigating harder conversations together.</a:t>
            </a:r>
          </a:p>
          <a:p>
            <a:pPr fontAlgn="t"/>
            <a:r>
              <a:rPr lang="en-US" sz="1200" b="0" i="0" kern="1200" dirty="0">
                <a:solidFill>
                  <a:schemeClr val="tx1"/>
                </a:solidFill>
                <a:effectLst/>
                <a:latin typeface="+mn-lt"/>
                <a:ea typeface="+mn-ea"/>
                <a:cs typeface="+mn-cs"/>
              </a:rPr>
              <a:t>So while the questions and protocols change based on the work, the repeated practice of reflecting together is what built the learning muscle that made this model effective.</a:t>
            </a:r>
          </a:p>
          <a:p>
            <a:pPr marL="0" indent="0">
              <a:buFont typeface="Arial" panose="020B0604020202020204" pitchFamily="34" charset="0"/>
              <a:buNone/>
            </a:pPr>
            <a:endParaRPr lang="en-US" dirty="0"/>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Once we had a shared structure for reflection, we needed ways to ground it in real work otherwise learning stays abstract or disconnected from day‑to‑day decisions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Shared learning agenda – Keeps our learning focused on questions that matter most to mission and strategy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Shared learning questions</a:t>
            </a:r>
          </a:p>
          <a:p>
            <a:pPr marL="628650" lvl="1" indent="-171450" fontAlgn="t">
              <a:buFont typeface="Arial" panose="020B0604020202020204" pitchFamily="34" charset="0"/>
              <a:buChar char="•"/>
            </a:pPr>
            <a:r>
              <a:rPr lang="en-US" sz="1200" b="0" i="0" kern="1200" dirty="0">
                <a:solidFill>
                  <a:schemeClr val="tx1"/>
                </a:solidFill>
                <a:effectLst/>
                <a:latin typeface="+mn-lt"/>
                <a:ea typeface="+mn-ea"/>
                <a:cs typeface="+mn-cs"/>
              </a:rPr>
              <a:t>Help us reflect on progress toward annual objectives</a:t>
            </a:r>
          </a:p>
          <a:p>
            <a:pPr marL="628650" lvl="1" indent="-171450" fontAlgn="t">
              <a:buFont typeface="Arial" panose="020B0604020202020204" pitchFamily="34" charset="0"/>
              <a:buChar char="•"/>
            </a:pPr>
            <a:r>
              <a:rPr lang="en-US" sz="1200" b="0" i="0" kern="1200" dirty="0">
                <a:solidFill>
                  <a:schemeClr val="tx1"/>
                </a:solidFill>
                <a:effectLst/>
                <a:latin typeface="+mn-lt"/>
                <a:ea typeface="+mn-ea"/>
                <a:cs typeface="+mn-cs"/>
              </a:rPr>
              <a:t>Surface what’s working, what’s getting in the way, and the tensions we’re navigating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Shared knowledge base &amp; protocols</a:t>
            </a:r>
          </a:p>
          <a:p>
            <a:pPr marL="628650" lvl="1" indent="-171450" fontAlgn="t">
              <a:buFont typeface="Arial" panose="020B0604020202020204" pitchFamily="34" charset="0"/>
              <a:buChar char="•"/>
            </a:pPr>
            <a:r>
              <a:rPr lang="en-US" sz="1200" b="0" i="0" kern="1200" dirty="0">
                <a:solidFill>
                  <a:schemeClr val="tx1"/>
                </a:solidFill>
                <a:effectLst/>
                <a:latin typeface="+mn-lt"/>
                <a:ea typeface="+mn-ea"/>
                <a:cs typeface="+mn-cs"/>
              </a:rPr>
              <a:t>Make learning visible and accessible across roles and teams</a:t>
            </a:r>
          </a:p>
          <a:p>
            <a:pPr marL="628650" lvl="1" indent="-171450" fontAlgn="t">
              <a:buFont typeface="Arial" panose="020B0604020202020204" pitchFamily="34" charset="0"/>
              <a:buChar char="•"/>
            </a:pPr>
            <a:r>
              <a:rPr lang="en-US" sz="1200" b="0" i="0" kern="1200" dirty="0">
                <a:solidFill>
                  <a:schemeClr val="tx1"/>
                </a:solidFill>
                <a:effectLst/>
                <a:latin typeface="+mn-lt"/>
                <a:ea typeface="+mn-ea"/>
                <a:cs typeface="+mn-cs"/>
              </a:rPr>
              <a:t>Protocols create enough structure to support brave, inclusive conversations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0A9D35-5B6A-4E50-532F-08DC5EE451FD}"/>
              </a:ext>
            </a:extLst>
          </p:cNvPr>
          <p:cNvSpPr>
            <a:spLocks noGrp="1"/>
          </p:cNvSpPr>
          <p:nvPr>
            <p:ph type="sldNum" sz="quarter" idx="5"/>
          </p:nvPr>
        </p:nvSpPr>
        <p:spPr/>
        <p:txBody>
          <a:bodyPr/>
          <a:lstStyle/>
          <a:p>
            <a:fld id="{99AEB5BE-AD1A-4960-A49E-CDB723DA24C7}" type="slidenum">
              <a:rPr lang="en-US" smtClean="0"/>
              <a:t>12</a:t>
            </a:fld>
            <a:endParaRPr lang="en-US"/>
          </a:p>
        </p:txBody>
      </p:sp>
    </p:spTree>
    <p:extLst>
      <p:ext uri="{BB962C8B-B14F-4D97-AF65-F5344CB8AC3E}">
        <p14:creationId xmlns:p14="http://schemas.microsoft.com/office/powerpoint/2010/main" val="184146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9AEB5BE-AD1A-4960-A49E-CDB723DA24C7}" type="slidenum">
              <a:rPr lang="en-US" smtClean="0"/>
              <a:t>13</a:t>
            </a:fld>
            <a:endParaRPr lang="en-US"/>
          </a:p>
        </p:txBody>
      </p:sp>
    </p:spTree>
    <p:extLst>
      <p:ext uri="{BB962C8B-B14F-4D97-AF65-F5344CB8AC3E}">
        <p14:creationId xmlns:p14="http://schemas.microsoft.com/office/powerpoint/2010/main" val="346972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029E2-448D-FFEF-67B0-F976EEDD4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40928-340E-5066-E7D8-1FD7E471D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767A7-8E69-0AC0-9B97-3CA2E7E48606}"/>
              </a:ext>
            </a:extLst>
          </p:cNvPr>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BFCFF21-7583-F729-E4E7-588E674BCC2E}"/>
              </a:ext>
            </a:extLst>
          </p:cNvPr>
          <p:cNvSpPr>
            <a:spLocks noGrp="1"/>
          </p:cNvSpPr>
          <p:nvPr>
            <p:ph type="sldNum" sz="quarter" idx="5"/>
          </p:nvPr>
        </p:nvSpPr>
        <p:spPr/>
        <p:txBody>
          <a:bodyPr/>
          <a:lstStyle/>
          <a:p>
            <a:fld id="{99AEB5BE-AD1A-4960-A49E-CDB723DA24C7}" type="slidenum">
              <a:rPr lang="en-US" smtClean="0"/>
              <a:t>14</a:t>
            </a:fld>
            <a:endParaRPr lang="en-US"/>
          </a:p>
        </p:txBody>
      </p:sp>
    </p:spTree>
    <p:extLst>
      <p:ext uri="{BB962C8B-B14F-4D97-AF65-F5344CB8AC3E}">
        <p14:creationId xmlns:p14="http://schemas.microsoft.com/office/powerpoint/2010/main" val="190876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F950-4989-4304-0C1B-A3D83D1A0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90CDF-EC91-E240-C6F2-A1557F3F1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34EB8-77C7-330C-3A3B-09F2212ECD0C}"/>
              </a:ext>
            </a:extLst>
          </p:cNvPr>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0C7B8C5-8328-87B0-EABD-54228E357A97}"/>
              </a:ext>
            </a:extLst>
          </p:cNvPr>
          <p:cNvSpPr>
            <a:spLocks noGrp="1"/>
          </p:cNvSpPr>
          <p:nvPr>
            <p:ph type="sldNum" sz="quarter" idx="5"/>
          </p:nvPr>
        </p:nvSpPr>
        <p:spPr/>
        <p:txBody>
          <a:bodyPr/>
          <a:lstStyle/>
          <a:p>
            <a:fld id="{99AEB5BE-AD1A-4960-A49E-CDB723DA24C7}" type="slidenum">
              <a:rPr lang="en-US" smtClean="0"/>
              <a:t>15</a:t>
            </a:fld>
            <a:endParaRPr lang="en-US"/>
          </a:p>
        </p:txBody>
      </p:sp>
    </p:spTree>
    <p:extLst>
      <p:ext uri="{BB962C8B-B14F-4D97-AF65-F5344CB8AC3E}">
        <p14:creationId xmlns:p14="http://schemas.microsoft.com/office/powerpoint/2010/main" val="275095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One protocol that’s been especially meaningful in building our internal shared learning muscle is the Story Harvest. Gabi introduced this to us early on in our journey.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Using this protocol over time increased trust and vulnerability among our team. When we first began, many stories were about successes, yet as more stories of navigating challenges or tensions  were introduced shared challenges and tensions alongside successes and realized they weren’t alone in navigating the complexity of the work.</a:t>
            </a: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8BD2CE-A0A2-4B80-AD7B-2A909366E491}" type="slidenum">
              <a:rPr lang="en-US" smtClean="0"/>
              <a:t>16</a:t>
            </a:fld>
            <a:endParaRPr lang="en-US"/>
          </a:p>
        </p:txBody>
      </p:sp>
    </p:spTree>
    <p:extLst>
      <p:ext uri="{BB962C8B-B14F-4D97-AF65-F5344CB8AC3E}">
        <p14:creationId xmlns:p14="http://schemas.microsoft.com/office/powerpoint/2010/main" val="29650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C327-4100-2689-679F-C94CD4BE6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FACC9-C118-C402-CE1B-86BC5E443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56724-4702-6E25-E452-7F3CECAAD6BE}"/>
              </a:ext>
            </a:extLst>
          </p:cNvPr>
          <p:cNvSpPr>
            <a:spLocks noGrp="1"/>
          </p:cNvSpPr>
          <p:nvPr>
            <p:ph type="body" idx="1"/>
          </p:nvPr>
        </p:nvSpPr>
        <p:spPr/>
        <p:txBody>
          <a:bodyPr/>
          <a:lstStyle/>
          <a:p>
            <a:pPr marL="345440" indent="-345440"/>
            <a:r>
              <a:rPr lang="en-US" dirty="0"/>
              <a:t>Methodology based on Art of Hosting with some Liberated Structures mixed in</a:t>
            </a:r>
          </a:p>
          <a:p>
            <a:pPr marL="345440" indent="-345440"/>
            <a:r>
              <a:rPr lang="en-US" dirty="0"/>
              <a:t>Stories hold more than their tellers realize </a:t>
            </a:r>
          </a:p>
          <a:p>
            <a:pPr marL="345440" indent="-345440"/>
            <a:r>
              <a:rPr lang="en-US" dirty="0"/>
              <a:t>Supports different ways of knowing; recognizing and communicating what we know</a:t>
            </a:r>
          </a:p>
          <a:p>
            <a:pPr marL="345440" indent="-345440"/>
            <a:endParaRPr lang="en-US" dirty="0"/>
          </a:p>
        </p:txBody>
      </p:sp>
      <p:sp>
        <p:nvSpPr>
          <p:cNvPr id="4" name="Slide Number Placeholder 3">
            <a:extLst>
              <a:ext uri="{FF2B5EF4-FFF2-40B4-BE49-F238E27FC236}">
                <a16:creationId xmlns:a16="http://schemas.microsoft.com/office/drawing/2014/main" id="{1B445DE2-A81C-78EF-FB58-E7257D83CB23}"/>
              </a:ext>
            </a:extLst>
          </p:cNvPr>
          <p:cNvSpPr>
            <a:spLocks noGrp="1"/>
          </p:cNvSpPr>
          <p:nvPr>
            <p:ph type="sldNum" sz="quarter" idx="5"/>
          </p:nvPr>
        </p:nvSpPr>
        <p:spPr/>
        <p:txBody>
          <a:bodyPr/>
          <a:lstStyle/>
          <a:p>
            <a:fld id="{99AEB5BE-AD1A-4960-A49E-CDB723DA24C7}" type="slidenum">
              <a:rPr lang="en-US" smtClean="0"/>
              <a:t>17</a:t>
            </a:fld>
            <a:endParaRPr lang="en-US"/>
          </a:p>
        </p:txBody>
      </p:sp>
    </p:spTree>
    <p:extLst>
      <p:ext uri="{BB962C8B-B14F-4D97-AF65-F5344CB8AC3E}">
        <p14:creationId xmlns:p14="http://schemas.microsoft.com/office/powerpoint/2010/main" val="3085919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There is a conversation that THIS group of people can have</a:t>
            </a:r>
          </a:p>
          <a:p>
            <a:pPr marL="171450" indent="-171450">
              <a:buFont typeface="Arial"/>
              <a:buChar char="•"/>
            </a:pPr>
            <a:r>
              <a:rPr lang="en-US" dirty="0"/>
              <a:t>For today, since we all work in different organizations, this is the proposed, shared frame … with two specific prompts</a:t>
            </a:r>
          </a:p>
          <a:p>
            <a:pPr marL="171450" indent="-171450">
              <a:buFont typeface="Arial"/>
              <a:buChar char="•"/>
            </a:pPr>
            <a:r>
              <a:rPr lang="en-US" dirty="0"/>
              <a:t>Invite two stories, easy place to start are these two simple prompts</a:t>
            </a:r>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18</a:t>
            </a:fld>
            <a:endParaRPr lang="en-US"/>
          </a:p>
        </p:txBody>
      </p:sp>
    </p:spTree>
    <p:extLst>
      <p:ext uri="{BB962C8B-B14F-4D97-AF65-F5344CB8AC3E}">
        <p14:creationId xmlns:p14="http://schemas.microsoft.com/office/powerpoint/2010/main" val="428395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AC253-1F07-815B-508B-6A9787BC5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A5420-A08F-F153-0CD2-F6D593866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668B8-B9DB-5D33-AD69-05B60F30E0C3}"/>
              </a:ext>
            </a:extLst>
          </p:cNvPr>
          <p:cNvSpPr>
            <a:spLocks noGrp="1"/>
          </p:cNvSpPr>
          <p:nvPr>
            <p:ph type="body" idx="1"/>
          </p:nvPr>
        </p:nvSpPr>
        <p:spPr/>
        <p:txBody>
          <a:bodyPr/>
          <a:lstStyle/>
          <a:p>
            <a:pPr marL="171450" indent="-171450">
              <a:buFont typeface="Calibri"/>
              <a:buChar char="-"/>
            </a:pPr>
            <a:r>
              <a:rPr lang="en-US" dirty="0"/>
              <a:t>Break into small groups for shared meaning making</a:t>
            </a:r>
          </a:p>
          <a:p>
            <a:pPr marL="171450" indent="-171450">
              <a:buFont typeface="Calibri"/>
              <a:buChar char="-"/>
            </a:pPr>
            <a:r>
              <a:rPr lang="en-US" dirty="0"/>
              <a:t>What mattered about what you heard?</a:t>
            </a:r>
          </a:p>
          <a:p>
            <a:pPr marL="171450" indent="-171450">
              <a:buFont typeface="Calibri"/>
              <a:buChar char="-"/>
            </a:pPr>
            <a:endParaRPr lang="en-US" dirty="0"/>
          </a:p>
        </p:txBody>
      </p:sp>
      <p:sp>
        <p:nvSpPr>
          <p:cNvPr id="4" name="Slide Number Placeholder 3">
            <a:extLst>
              <a:ext uri="{FF2B5EF4-FFF2-40B4-BE49-F238E27FC236}">
                <a16:creationId xmlns:a16="http://schemas.microsoft.com/office/drawing/2014/main" id="{CA2259A6-AFEE-B51E-4FF6-24EDE03B7A64}"/>
              </a:ext>
            </a:extLst>
          </p:cNvPr>
          <p:cNvSpPr>
            <a:spLocks noGrp="1"/>
          </p:cNvSpPr>
          <p:nvPr>
            <p:ph type="sldNum" sz="quarter" idx="5"/>
          </p:nvPr>
        </p:nvSpPr>
        <p:spPr/>
        <p:txBody>
          <a:bodyPr/>
          <a:lstStyle/>
          <a:p>
            <a:fld id="{99AEB5BE-AD1A-4960-A49E-CDB723DA24C7}" type="slidenum">
              <a:rPr lang="en-US" smtClean="0"/>
              <a:t>19</a:t>
            </a:fld>
            <a:endParaRPr lang="en-US"/>
          </a:p>
        </p:txBody>
      </p:sp>
    </p:spTree>
    <p:extLst>
      <p:ext uri="{BB962C8B-B14F-4D97-AF65-F5344CB8AC3E}">
        <p14:creationId xmlns:p14="http://schemas.microsoft.com/office/powerpoint/2010/main" val="219355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A1BD-CF89-2D4A-4B01-52ABEA28B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48F03-DBC2-17A1-93B3-A5059EF99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A6784-54D6-6D8F-DE59-050BB36390F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US" dirty="0"/>
              <a:t>What mattered about what you heard?</a:t>
            </a:r>
          </a:p>
          <a:p>
            <a:pPr marL="171450" indent="-171450">
              <a:buFont typeface="Calibri"/>
              <a:buChar char="-"/>
            </a:pPr>
            <a:endParaRPr lang="en-US" dirty="0"/>
          </a:p>
        </p:txBody>
      </p:sp>
      <p:sp>
        <p:nvSpPr>
          <p:cNvPr id="4" name="Slide Number Placeholder 3">
            <a:extLst>
              <a:ext uri="{FF2B5EF4-FFF2-40B4-BE49-F238E27FC236}">
                <a16:creationId xmlns:a16="http://schemas.microsoft.com/office/drawing/2014/main" id="{E3363939-010D-C66B-97CF-F8FE15635ABC}"/>
              </a:ext>
            </a:extLst>
          </p:cNvPr>
          <p:cNvSpPr>
            <a:spLocks noGrp="1"/>
          </p:cNvSpPr>
          <p:nvPr>
            <p:ph type="sldNum" sz="quarter" idx="5"/>
          </p:nvPr>
        </p:nvSpPr>
        <p:spPr/>
        <p:txBody>
          <a:bodyPr/>
          <a:lstStyle/>
          <a:p>
            <a:fld id="{99AEB5BE-AD1A-4960-A49E-CDB723DA24C7}" type="slidenum">
              <a:rPr lang="en-US" smtClean="0"/>
              <a:t>21</a:t>
            </a:fld>
            <a:endParaRPr lang="en-US"/>
          </a:p>
        </p:txBody>
      </p:sp>
    </p:spTree>
    <p:extLst>
      <p:ext uri="{BB962C8B-B14F-4D97-AF65-F5344CB8AC3E}">
        <p14:creationId xmlns:p14="http://schemas.microsoft.com/office/powerpoint/2010/main" val="100077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8786-7467-605F-E9F9-6A399C616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352F3-C50A-C34D-6144-C214E5839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0AEE1-0166-DD12-0886-F0446DFA1C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3DC3BD-DF85-E9AA-B7F7-65090DB217E8}"/>
              </a:ext>
            </a:extLst>
          </p:cNvPr>
          <p:cNvSpPr>
            <a:spLocks noGrp="1"/>
          </p:cNvSpPr>
          <p:nvPr>
            <p:ph type="sldNum" sz="quarter" idx="5"/>
          </p:nvPr>
        </p:nvSpPr>
        <p:spPr/>
        <p:txBody>
          <a:bodyPr/>
          <a:lstStyle/>
          <a:p>
            <a:fld id="{99AEB5BE-AD1A-4960-A49E-CDB723DA24C7}" type="slidenum">
              <a:rPr lang="en-US" smtClean="0"/>
              <a:t>22</a:t>
            </a:fld>
            <a:endParaRPr lang="en-US"/>
          </a:p>
        </p:txBody>
      </p:sp>
    </p:spTree>
    <p:extLst>
      <p:ext uri="{BB962C8B-B14F-4D97-AF65-F5344CB8AC3E}">
        <p14:creationId xmlns:p14="http://schemas.microsoft.com/office/powerpoint/2010/main" val="411717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08" indent="-185708">
              <a:buFont typeface="Arial" panose="020B0604020202020204" pitchFamily="34" charset="0"/>
              <a:buChar char="•"/>
            </a:pPr>
            <a:r>
              <a:rPr lang="en-US" dirty="0"/>
              <a:t>The Bainum family foundation was founded in 1968 and has historically focused on funding direct service efforts to support children and families. But as time went on, we began to see a deeper truth. While direct service is essential, it alone cannot address the root causes of the challenges our communities face. In 2020, we launched a new strategic planning process that built on the foundation of our previous plan. It reaffirmed our commitment to direct service, but also expanded our vision to include systems change, recognizing that lasting impact requires shifting the structures and policies that shape people’s lives.</a:t>
            </a:r>
          </a:p>
          <a:p>
            <a:pPr marL="185708" indent="-185708">
              <a:buFont typeface="Arial" panose="020B0604020202020204" pitchFamily="34" charset="0"/>
              <a:buChar char="•"/>
            </a:pPr>
            <a:r>
              <a:rPr lang="en-US" dirty="0"/>
              <a:t>Around that same time, we also began to confront a structural limitation: operating as a private foundation restricted the tools we had to advance our vision. So, we asked ourselves and the communities we served, “What more can we do?” and  “What would it look like to expand our reach?” “What if we could unlock new avenues for advocacy and civic engagement?”</a:t>
            </a:r>
            <a:endParaRPr lang="en-US" dirty="0">
              <a:ea typeface="Calibri"/>
              <a:cs typeface="Calibri"/>
            </a:endParaRPr>
          </a:p>
          <a:p>
            <a:pPr marL="185708" indent="-185708">
              <a:buFont typeface="Arial" panose="020B0604020202020204" pitchFamily="34" charset="0"/>
              <a:buChar char="•"/>
            </a:pPr>
            <a:r>
              <a:rPr lang="en-US" dirty="0"/>
              <a:t>That’s when the idea of an affiliated organization took shape. And as you may have guessed from the title of this session, in 2020 the 501(c)(4), now known as the Children’s Equity Fund, launched. This new entity has the flexibility to engage in policy and advocacy work that complements the foundation’s efforts and brings all of us closer to realizing our vision of a society where all children and families thrive.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2</a:t>
            </a:fld>
            <a:endParaRPr lang="en-US"/>
          </a:p>
        </p:txBody>
      </p:sp>
    </p:spTree>
    <p:extLst>
      <p:ext uri="{BB962C8B-B14F-4D97-AF65-F5344CB8AC3E}">
        <p14:creationId xmlns:p14="http://schemas.microsoft.com/office/powerpoint/2010/main" val="363948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8786-7467-605F-E9F9-6A399C616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352F3-C50A-C34D-6144-C214E5839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0AEE1-0166-DD12-0886-F0446DFA1C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3DC3BD-DF85-E9AA-B7F7-65090DB217E8}"/>
              </a:ext>
            </a:extLst>
          </p:cNvPr>
          <p:cNvSpPr>
            <a:spLocks noGrp="1"/>
          </p:cNvSpPr>
          <p:nvPr>
            <p:ph type="sldNum" sz="quarter" idx="5"/>
          </p:nvPr>
        </p:nvSpPr>
        <p:spPr/>
        <p:txBody>
          <a:bodyPr/>
          <a:lstStyle/>
          <a:p>
            <a:fld id="{99AEB5BE-AD1A-4960-A49E-CDB723DA24C7}" type="slidenum">
              <a:rPr lang="en-US" smtClean="0"/>
              <a:t>23</a:t>
            </a:fld>
            <a:endParaRPr lang="en-US"/>
          </a:p>
        </p:txBody>
      </p:sp>
    </p:spTree>
    <p:extLst>
      <p:ext uri="{BB962C8B-B14F-4D97-AF65-F5344CB8AC3E}">
        <p14:creationId xmlns:p14="http://schemas.microsoft.com/office/powerpoint/2010/main" val="4117176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Annual convening of all partners in the Healthy Democracy portfolio </a:t>
            </a:r>
          </a:p>
          <a:p>
            <a:r>
              <a:rPr lang="en-US" sz="1200" dirty="0"/>
              <a:t>Dedicated time for grantees to connect, reflect, and plan for all scenarios</a:t>
            </a:r>
            <a:endParaRPr lang="en-US" sz="1200" b="1" dirty="0"/>
          </a:p>
          <a:p>
            <a:r>
              <a:rPr lang="en-US" sz="1200" dirty="0"/>
              <a:t>Opportunities to build relationships with peers from different regions</a:t>
            </a:r>
          </a:p>
          <a:p>
            <a:r>
              <a:rPr lang="en-US" sz="1200" dirty="0"/>
              <a:t>Shared learning on what’s working, what’s not, and how those insights can shape future work </a:t>
            </a:r>
          </a:p>
          <a:p>
            <a:r>
              <a:rPr lang="en-US" sz="1200" dirty="0"/>
              <a:t>Alignment, strategy, and shared learning to strengthen collective impact</a:t>
            </a:r>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25</a:t>
            </a:fld>
            <a:endParaRPr lang="en-US"/>
          </a:p>
        </p:txBody>
      </p:sp>
    </p:spTree>
    <p:extLst>
      <p:ext uri="{BB962C8B-B14F-4D97-AF65-F5344CB8AC3E}">
        <p14:creationId xmlns:p14="http://schemas.microsoft.com/office/powerpoint/2010/main" val="38601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BD2CE-A0A2-4B80-AD7B-2A909366E491}" type="slidenum">
              <a:rPr lang="en-US" smtClean="0"/>
              <a:t>29</a:t>
            </a:fld>
            <a:endParaRPr lang="en-US"/>
          </a:p>
        </p:txBody>
      </p:sp>
    </p:spTree>
    <p:extLst>
      <p:ext uri="{BB962C8B-B14F-4D97-AF65-F5344CB8AC3E}">
        <p14:creationId xmlns:p14="http://schemas.microsoft.com/office/powerpoint/2010/main" val="796871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learning muscle building and messiness of learning together</a:t>
            </a:r>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30</a:t>
            </a:fld>
            <a:endParaRPr lang="en-US"/>
          </a:p>
        </p:txBody>
      </p:sp>
    </p:spTree>
    <p:extLst>
      <p:ext uri="{BB962C8B-B14F-4D97-AF65-F5344CB8AC3E}">
        <p14:creationId xmlns:p14="http://schemas.microsoft.com/office/powerpoint/2010/main" val="35905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0D2D-2235-44A1-F865-1E7B25895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3DCDA-729F-C595-F882-6301C6323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18265-3CEB-DAC2-0613-D1C9279279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Coming back to this quote again: For us, the Power of the Pause and Power of the Practice has been in building the shared learning muscle that helps us work through complexity together, so we can adapt more effectively to emergent community and grantee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Power of the Pause, Power of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AE50734-95A0-7C0E-CC9F-9C88AE714FD3}"/>
              </a:ext>
            </a:extLst>
          </p:cNvPr>
          <p:cNvSpPr>
            <a:spLocks noGrp="1"/>
          </p:cNvSpPr>
          <p:nvPr>
            <p:ph type="sldNum" sz="quarter" idx="5"/>
          </p:nvPr>
        </p:nvSpPr>
        <p:spPr/>
        <p:txBody>
          <a:bodyPr/>
          <a:lstStyle/>
          <a:p>
            <a:fld id="{C58BD2CE-A0A2-4B80-AD7B-2A909366E491}" type="slidenum">
              <a:rPr lang="en-US" smtClean="0"/>
              <a:t>33</a:t>
            </a:fld>
            <a:endParaRPr lang="en-US"/>
          </a:p>
        </p:txBody>
      </p:sp>
    </p:spTree>
    <p:extLst>
      <p:ext uri="{BB962C8B-B14F-4D97-AF65-F5344CB8AC3E}">
        <p14:creationId xmlns:p14="http://schemas.microsoft.com/office/powerpoint/2010/main" val="4147098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Before we wrap this session, we want to provide you time to consider what you’ll carry with you, what you might try and hear questions you’re still holding.</a:t>
            </a:r>
          </a:p>
        </p:txBody>
      </p:sp>
      <p:sp>
        <p:nvSpPr>
          <p:cNvPr id="4" name="Slide Number Placeholder 3"/>
          <p:cNvSpPr>
            <a:spLocks noGrp="1"/>
          </p:cNvSpPr>
          <p:nvPr>
            <p:ph type="sldNum" sz="quarter" idx="5"/>
          </p:nvPr>
        </p:nvSpPr>
        <p:spPr/>
        <p:txBody>
          <a:bodyPr/>
          <a:lstStyle/>
          <a:p>
            <a:fld id="{99AEB5BE-AD1A-4960-A49E-CDB723DA24C7}" type="slidenum">
              <a:rPr lang="en-US" smtClean="0"/>
              <a:t>34</a:t>
            </a:fld>
            <a:endParaRPr lang="en-US"/>
          </a:p>
        </p:txBody>
      </p:sp>
    </p:spTree>
    <p:extLst>
      <p:ext uri="{BB962C8B-B14F-4D97-AF65-F5344CB8AC3E}">
        <p14:creationId xmlns:p14="http://schemas.microsoft.com/office/powerpoint/2010/main" val="55510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AEB5BE-AD1A-4960-A49E-CDB723DA24C7}" type="slidenum">
              <a:rPr lang="en-US" smtClean="0"/>
              <a:t>4</a:t>
            </a:fld>
            <a:endParaRPr lang="en-US"/>
          </a:p>
        </p:txBody>
      </p:sp>
    </p:spTree>
    <p:extLst>
      <p:ext uri="{BB962C8B-B14F-4D97-AF65-F5344CB8AC3E}">
        <p14:creationId xmlns:p14="http://schemas.microsoft.com/office/powerpoint/2010/main" val="233386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Philanthropic sector doesn’t have accountability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Building intentional, internal shared learning practices is one of the ways we have been working to ensure alignment and accountability in who we say we are, how we work together, and the impact we’re trying to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started with building our internal collective learning muscles before applying these approaches externally with grantees and other partners.</a:t>
            </a:r>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5</a:t>
            </a:fld>
            <a:endParaRPr lang="en-US"/>
          </a:p>
        </p:txBody>
      </p:sp>
    </p:spTree>
    <p:extLst>
      <p:ext uri="{BB962C8B-B14F-4D97-AF65-F5344CB8AC3E}">
        <p14:creationId xmlns:p14="http://schemas.microsoft.com/office/powerpoint/2010/main" val="424018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1182-0156-AF78-0C9A-14D1E80B2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A7E96-443B-E0B1-54AF-65F7BEA5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A746-F106-F2EA-9651-5C5855B767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Learning together helps us live our values, not just name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Accountability is individual and collective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mn-lt"/>
                <a:ea typeface="+mn-ea"/>
                <a:cs typeface="+mn-cs"/>
              </a:rPr>
              <a:t>Shared reflection builds understanding across roles, levels, and teams; otherwise learning stays siloed and disconnected.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mn-lt"/>
                <a:ea typeface="+mn-ea"/>
                <a:cs typeface="+mn-cs"/>
              </a:rPr>
              <a:t>Collective reflection ensures individual and team contextual/historical knowledge isn’t lost. It becomes visible and usable across the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Alignment isn’t automatic; learning together helped make it visible and create coherence</a:t>
            </a:r>
          </a:p>
          <a:p>
            <a:pPr marL="171450" indent="-171450">
              <a:buFont typeface="Arial" panose="020B0604020202020204" pitchFamily="34" charset="0"/>
              <a:buChar char="•"/>
            </a:pPr>
            <a:r>
              <a:rPr lang="en-US" sz="1200" dirty="0"/>
              <a:t>Collective reflection helps connects individual work to team and organizational outcomes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Through shared learning, it became clearer how individual work contributes to collective outcomes — and how organizational priorities, in turn, shape team and individual work.</a:t>
            </a:r>
          </a:p>
          <a:p>
            <a:endParaRPr lang="en-US" sz="1300" b="1" dirty="0"/>
          </a:p>
        </p:txBody>
      </p:sp>
      <p:sp>
        <p:nvSpPr>
          <p:cNvPr id="4" name="Slide Number Placeholder 3">
            <a:extLst>
              <a:ext uri="{FF2B5EF4-FFF2-40B4-BE49-F238E27FC236}">
                <a16:creationId xmlns:a16="http://schemas.microsoft.com/office/drawing/2014/main" id="{012B7430-47FD-DBFD-327B-F68411343479}"/>
              </a:ext>
            </a:extLst>
          </p:cNvPr>
          <p:cNvSpPr>
            <a:spLocks noGrp="1"/>
          </p:cNvSpPr>
          <p:nvPr>
            <p:ph type="sldNum" sz="quarter" idx="5"/>
          </p:nvPr>
        </p:nvSpPr>
        <p:spPr/>
        <p:txBody>
          <a:bodyPr/>
          <a:lstStyle/>
          <a:p>
            <a:fld id="{99AEB5BE-AD1A-4960-A49E-CDB723DA24C7}" type="slidenum">
              <a:rPr lang="en-US" smtClean="0"/>
              <a:t>6</a:t>
            </a:fld>
            <a:endParaRPr lang="en-US"/>
          </a:p>
        </p:txBody>
      </p:sp>
    </p:spTree>
    <p:extLst>
      <p:ext uri="{BB962C8B-B14F-4D97-AF65-F5344CB8AC3E}">
        <p14:creationId xmlns:p14="http://schemas.microsoft.com/office/powerpoint/2010/main" val="362111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don’t see learning as separate from strategy — it’s central to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work we do is complex and continually evolving in response to community needs.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We developed a learning cycle to give us a shared structure for thinking about how learning informs action.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Pausing for collective reflection and out loud sensemaking helps us adapt responsibly and strategically, so decisions we make stay grounded in community needs, not just our internal perspectives.</a:t>
            </a:r>
            <a:endParaRPr lang="en-US" dirty="0"/>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7</a:t>
            </a:fld>
            <a:endParaRPr lang="en-US"/>
          </a:p>
        </p:txBody>
      </p:sp>
    </p:spTree>
    <p:extLst>
      <p:ext uri="{BB962C8B-B14F-4D97-AF65-F5344CB8AC3E}">
        <p14:creationId xmlns:p14="http://schemas.microsoft.com/office/powerpoint/2010/main" val="297414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Learning can’t happen if we don’t stop to notice and reflect. And this quote by </a:t>
            </a:r>
            <a:r>
              <a:rPr lang="en-US" sz="1200" b="0" i="0" kern="1200" dirty="0" err="1">
                <a:solidFill>
                  <a:schemeClr val="tx1"/>
                </a:solidFill>
                <a:effectLst/>
                <a:latin typeface="+mn-lt"/>
                <a:ea typeface="+mn-ea"/>
                <a:cs typeface="+mn-cs"/>
              </a:rPr>
              <a:t>adrienne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maree</a:t>
            </a:r>
            <a:r>
              <a:rPr lang="en-US" sz="1200" b="0" i="0" kern="1200" dirty="0">
                <a:solidFill>
                  <a:schemeClr val="tx1"/>
                </a:solidFill>
                <a:effectLst/>
                <a:latin typeface="+mn-lt"/>
                <a:ea typeface="+mn-ea"/>
                <a:cs typeface="+mn-cs"/>
              </a:rPr>
              <a:t> brown captures why that pause is so essential — especially in complex, changing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8BD2CE-A0A2-4B80-AD7B-2A909366E491}" type="slidenum">
              <a:rPr lang="en-US" smtClean="0"/>
              <a:t>8</a:t>
            </a:fld>
            <a:endParaRPr lang="en-US"/>
          </a:p>
        </p:txBody>
      </p:sp>
    </p:spTree>
    <p:extLst>
      <p:ext uri="{BB962C8B-B14F-4D97-AF65-F5344CB8AC3E}">
        <p14:creationId xmlns:p14="http://schemas.microsoft.com/office/powerpoint/2010/main" val="320284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cs typeface="+mn-lt"/>
              </a:rPr>
            </a:br>
            <a:r>
              <a:rPr lang="en-US" sz="1200" b="0" i="0" kern="1200" dirty="0">
                <a:solidFill>
                  <a:schemeClr val="tx1"/>
                </a:solidFill>
                <a:effectLst/>
                <a:latin typeface="+mn-lt"/>
                <a:ea typeface="+mn-ea"/>
                <a:cs typeface="+mn-cs"/>
              </a:rPr>
              <a:t>There are many ways we live out our learning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Today we want to specifically focus on our all-staff learning sessions, which began in December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realized pretty quickly that shared learning wasn’t going to happen unless we intentionally created space to pause, reflect, and make meaning together.</a:t>
            </a:r>
            <a:endParaRPr lang="en-US" sz="1200" b="0" i="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a:defRPr/>
            </a:pPr>
            <a:r>
              <a:rPr lang="en-US" dirty="0"/>
              <a:t>At both the Bainum Family Foundation and the Children’s Equity Fund, we’ve been using the same internal learning practice, adapted to the rhythms and content needs of each organization.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Our approach has evolved over time, but there were some essential moves we made early on that really mattered.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AEB5BE-AD1A-4960-A49E-CDB723DA24C7}" type="slidenum">
              <a:rPr lang="en-US" smtClean="0"/>
              <a:t>9</a:t>
            </a:fld>
            <a:endParaRPr lang="en-US"/>
          </a:p>
        </p:txBody>
      </p:sp>
    </p:spTree>
    <p:extLst>
      <p:ext uri="{BB962C8B-B14F-4D97-AF65-F5344CB8AC3E}">
        <p14:creationId xmlns:p14="http://schemas.microsoft.com/office/powerpoint/2010/main" val="223784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BBFE6-92E3-CAEE-0594-8E5135B4C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9076B-42F9-483F-6B25-14AF4A4A0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3279A-D072-B438-F8C3-FA6BF14ECD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Gained buy in and established expectations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Senior leader buy‑in signaled importance and that shared learning was a priority (buy-in to the idea, buy-in when adapting process)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Participation was expected, not optional. </a:t>
            </a:r>
            <a:r>
              <a:rPr lang="en-US" dirty="0"/>
              <a:t>(Learning is a part of the job and our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Learning had to be protected; if wasn’t scheduled it is easy to get caught up in the urgency of day-to-day work. </a:t>
            </a:r>
          </a:p>
          <a:p>
            <a:endParaRPr lang="en-US" dirty="0"/>
          </a:p>
        </p:txBody>
      </p:sp>
      <p:sp>
        <p:nvSpPr>
          <p:cNvPr id="4" name="Slide Number Placeholder 3">
            <a:extLst>
              <a:ext uri="{FF2B5EF4-FFF2-40B4-BE49-F238E27FC236}">
                <a16:creationId xmlns:a16="http://schemas.microsoft.com/office/drawing/2014/main" id="{2D7719A6-81F6-324E-EDA1-4E6713349F41}"/>
              </a:ext>
            </a:extLst>
          </p:cNvPr>
          <p:cNvSpPr>
            <a:spLocks noGrp="1"/>
          </p:cNvSpPr>
          <p:nvPr>
            <p:ph type="sldNum" sz="quarter" idx="5"/>
          </p:nvPr>
        </p:nvSpPr>
        <p:spPr/>
        <p:txBody>
          <a:bodyPr/>
          <a:lstStyle/>
          <a:p>
            <a:fld id="{99AEB5BE-AD1A-4960-A49E-CDB723DA24C7}" type="slidenum">
              <a:rPr lang="en-US" smtClean="0"/>
              <a:t>10</a:t>
            </a:fld>
            <a:endParaRPr lang="en-US"/>
          </a:p>
        </p:txBody>
      </p:sp>
    </p:spTree>
    <p:extLst>
      <p:ext uri="{BB962C8B-B14F-4D97-AF65-F5344CB8AC3E}">
        <p14:creationId xmlns:p14="http://schemas.microsoft.com/office/powerpoint/2010/main" val="2164722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sv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sv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284288"/>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3800474"/>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pic>
        <p:nvPicPr>
          <p:cNvPr id="8" name="Picture 7">
            <a:extLst>
              <a:ext uri="{FF2B5EF4-FFF2-40B4-BE49-F238E27FC236}">
                <a16:creationId xmlns:a16="http://schemas.microsoft.com/office/drawing/2014/main" id="{B56E3436-5FD8-E3A9-A6E7-06AD509C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59400" y="1524332"/>
            <a:ext cx="6857999" cy="3809342"/>
          </a:xfrm>
          <a:prstGeom prst="rect">
            <a:avLst/>
          </a:prstGeom>
        </p:spPr>
      </p:pic>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4366296"/>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153874" y="2831738"/>
            <a:ext cx="1756608" cy="2950495"/>
          </a:xfrm>
          <a:prstGeom prst="rect">
            <a:avLst/>
          </a:prstGeom>
        </p:spPr>
      </p:pic>
    </p:spTree>
    <p:extLst>
      <p:ext uri="{BB962C8B-B14F-4D97-AF65-F5344CB8AC3E}">
        <p14:creationId xmlns:p14="http://schemas.microsoft.com/office/powerpoint/2010/main" val="3280762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Only Horizont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90744D-6279-E73A-36B8-9DDABF29E9B8}"/>
              </a:ext>
            </a:extLst>
          </p:cNvPr>
          <p:cNvSpPr>
            <a:spLocks noGrp="1"/>
          </p:cNvSpPr>
          <p:nvPr>
            <p:ph type="sldNum" sz="quarter" idx="10"/>
          </p:nvPr>
        </p:nvSpPr>
        <p:spPr/>
        <p:txBody>
          <a:bodyPr/>
          <a:lstStyle/>
          <a:p>
            <a:fld id="{9E1B3243-DEA5-4604-A6E8-C1A57225F930}" type="slidenum">
              <a:rPr lang="en-GB" smtClean="0"/>
              <a:pPr/>
              <a:t>‹#›</a:t>
            </a:fld>
            <a:endParaRPr lang="en-GB"/>
          </a:p>
        </p:txBody>
      </p:sp>
      <p:pic>
        <p:nvPicPr>
          <p:cNvPr id="4" name="Picture 3">
            <a:extLst>
              <a:ext uri="{FF2B5EF4-FFF2-40B4-BE49-F238E27FC236}">
                <a16:creationId xmlns:a16="http://schemas.microsoft.com/office/drawing/2014/main" id="{FC701D7F-D8A3-3921-D165-8E845E1E40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9" r="1149"/>
          <a:stretch/>
        </p:blipFill>
        <p:spPr>
          <a:xfrm>
            <a:off x="-1" y="-1"/>
            <a:ext cx="12192001" cy="939801"/>
          </a:xfrm>
          <a:prstGeom prst="rect">
            <a:avLst/>
          </a:prstGeom>
        </p:spPr>
      </p:pic>
      <p:sp>
        <p:nvSpPr>
          <p:cNvPr id="5" name="Title 1">
            <a:extLst>
              <a:ext uri="{FF2B5EF4-FFF2-40B4-BE49-F238E27FC236}">
                <a16:creationId xmlns:a16="http://schemas.microsoft.com/office/drawing/2014/main" id="{AE6300C4-1FA6-8D7B-1CB4-52D88ACF970D}"/>
              </a:ext>
            </a:extLst>
          </p:cNvPr>
          <p:cNvSpPr>
            <a:spLocks noGrp="1"/>
          </p:cNvSpPr>
          <p:nvPr>
            <p:ph type="title"/>
          </p:nvPr>
        </p:nvSpPr>
        <p:spPr>
          <a:xfrm>
            <a:off x="749808" y="1117601"/>
            <a:ext cx="10689336" cy="1025524"/>
          </a:xfrm>
        </p:spPr>
        <p:txBody>
          <a:bodyPr anchor="t" anchorCtr="0"/>
          <a:lstStyle/>
          <a:p>
            <a:r>
              <a:rPr lang="en-US"/>
              <a:t>Click to edit Master title style</a:t>
            </a:r>
            <a:endParaRPr lang="en-GB"/>
          </a:p>
        </p:txBody>
      </p:sp>
    </p:spTree>
    <p:extLst>
      <p:ext uri="{BB962C8B-B14F-4D97-AF65-F5344CB8AC3E}">
        <p14:creationId xmlns:p14="http://schemas.microsoft.com/office/powerpoint/2010/main" val="1078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Horizont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90744D-6279-E73A-36B8-9DDABF29E9B8}"/>
              </a:ext>
            </a:extLst>
          </p:cNvPr>
          <p:cNvSpPr>
            <a:spLocks noGrp="1"/>
          </p:cNvSpPr>
          <p:nvPr>
            <p:ph type="sldNum" sz="quarter" idx="10"/>
          </p:nvPr>
        </p:nvSpPr>
        <p:spPr/>
        <p:txBody>
          <a:bodyPr/>
          <a:lstStyle/>
          <a:p>
            <a:fld id="{9E1B3243-DEA5-4604-A6E8-C1A57225F930}" type="slidenum">
              <a:rPr lang="en-GB" smtClean="0"/>
              <a:pPr/>
              <a:t>‹#›</a:t>
            </a:fld>
            <a:endParaRPr lang="en-GB"/>
          </a:p>
        </p:txBody>
      </p:sp>
      <p:pic>
        <p:nvPicPr>
          <p:cNvPr id="4" name="Picture 3">
            <a:extLst>
              <a:ext uri="{FF2B5EF4-FFF2-40B4-BE49-F238E27FC236}">
                <a16:creationId xmlns:a16="http://schemas.microsoft.com/office/drawing/2014/main" id="{FC701D7F-D8A3-3921-D165-8E845E1E40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9" r="1149"/>
          <a:stretch/>
        </p:blipFill>
        <p:spPr>
          <a:xfrm>
            <a:off x="-1" y="-1"/>
            <a:ext cx="12192001" cy="939801"/>
          </a:xfrm>
          <a:prstGeom prst="rect">
            <a:avLst/>
          </a:prstGeom>
        </p:spPr>
      </p:pic>
      <p:sp>
        <p:nvSpPr>
          <p:cNvPr id="2" name="Title 1">
            <a:extLst>
              <a:ext uri="{FF2B5EF4-FFF2-40B4-BE49-F238E27FC236}">
                <a16:creationId xmlns:a16="http://schemas.microsoft.com/office/drawing/2014/main" id="{DFCD2641-703F-1A7B-A834-48170F13527A}"/>
              </a:ext>
            </a:extLst>
          </p:cNvPr>
          <p:cNvSpPr>
            <a:spLocks noGrp="1"/>
          </p:cNvSpPr>
          <p:nvPr>
            <p:ph type="title"/>
          </p:nvPr>
        </p:nvSpPr>
        <p:spPr>
          <a:xfrm>
            <a:off x="749808" y="1117601"/>
            <a:ext cx="10689336" cy="1025524"/>
          </a:xfrm>
        </p:spPr>
        <p:txBody>
          <a:bodyPr anchor="t" anchorCtr="0"/>
          <a:lstStyle/>
          <a:p>
            <a:r>
              <a:rPr lang="en-US"/>
              <a:t>Click to edit Master title style</a:t>
            </a:r>
            <a:endParaRPr lang="en-GB"/>
          </a:p>
        </p:txBody>
      </p:sp>
      <p:sp>
        <p:nvSpPr>
          <p:cNvPr id="7" name="Content Placeholder 2">
            <a:extLst>
              <a:ext uri="{FF2B5EF4-FFF2-40B4-BE49-F238E27FC236}">
                <a16:creationId xmlns:a16="http://schemas.microsoft.com/office/drawing/2014/main" id="{FB4FB551-35D1-09D9-8E4E-3F0B4A38ABCD}"/>
              </a:ext>
            </a:extLst>
          </p:cNvPr>
          <p:cNvSpPr>
            <a:spLocks noGrp="1"/>
          </p:cNvSpPr>
          <p:nvPr>
            <p:ph idx="1"/>
          </p:nvPr>
        </p:nvSpPr>
        <p:spPr>
          <a:xfrm>
            <a:off x="749808" y="2320926"/>
            <a:ext cx="10689337" cy="3951287"/>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842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2B7-1BDE-8E03-0A70-9DE6C7340E48}"/>
              </a:ext>
            </a:extLst>
          </p:cNvPr>
          <p:cNvSpPr>
            <a:spLocks noGrp="1"/>
          </p:cNvSpPr>
          <p:nvPr>
            <p:ph type="title" hasCustomPrompt="1"/>
          </p:nvPr>
        </p:nvSpPr>
        <p:spPr>
          <a:xfrm>
            <a:off x="3238500" y="1250951"/>
            <a:ext cx="7693025" cy="2816224"/>
          </a:xfrm>
        </p:spPr>
        <p:txBody>
          <a:bodyPr anchor="t" anchorCtr="0">
            <a:noAutofit/>
          </a:bodyPr>
          <a:lstStyle>
            <a:lvl1pPr>
              <a:defRPr sz="6500">
                <a:solidFill>
                  <a:schemeClr val="bg1"/>
                </a:solidFill>
              </a:defRPr>
            </a:lvl1pPr>
          </a:lstStyle>
          <a:p>
            <a:r>
              <a:rPr lang="en-US"/>
              <a:t>Quote text</a:t>
            </a:r>
            <a:endParaRPr lang="en-GB"/>
          </a:p>
        </p:txBody>
      </p:sp>
      <p:sp>
        <p:nvSpPr>
          <p:cNvPr id="5" name="Text Placeholder 4">
            <a:extLst>
              <a:ext uri="{FF2B5EF4-FFF2-40B4-BE49-F238E27FC236}">
                <a16:creationId xmlns:a16="http://schemas.microsoft.com/office/drawing/2014/main" id="{352DB66A-4E47-F323-A9DE-2B339FD708BE}"/>
              </a:ext>
            </a:extLst>
          </p:cNvPr>
          <p:cNvSpPr>
            <a:spLocks noGrp="1"/>
          </p:cNvSpPr>
          <p:nvPr>
            <p:ph type="body" sz="quarter" idx="11" hasCustomPrompt="1"/>
          </p:nvPr>
        </p:nvSpPr>
        <p:spPr>
          <a:xfrm>
            <a:off x="3238500" y="4352925"/>
            <a:ext cx="7693025" cy="676275"/>
          </a:xfrm>
        </p:spPr>
        <p:txBody>
          <a:bodyPr>
            <a:normAutofit/>
          </a:bodyPr>
          <a:lstStyle>
            <a:lvl1pPr marL="342900" indent="-342900">
              <a:buClr>
                <a:schemeClr val="bg1"/>
              </a:buClr>
              <a:buFont typeface="Arial" panose="020B0604020202020204" pitchFamily="34" charset="0"/>
              <a:buChar char="–"/>
              <a:defRPr sz="2500">
                <a:solidFill>
                  <a:schemeClr val="bg1"/>
                </a:solidFill>
              </a:defRPr>
            </a:lvl1pPr>
          </a:lstStyle>
          <a:p>
            <a:pPr lvl="0"/>
            <a:r>
              <a:rPr lang="en-US"/>
              <a:t>Quote reference</a:t>
            </a:r>
          </a:p>
        </p:txBody>
      </p:sp>
    </p:spTree>
    <p:extLst>
      <p:ext uri="{BB962C8B-B14F-4D97-AF65-F5344CB8AC3E}">
        <p14:creationId xmlns:p14="http://schemas.microsoft.com/office/powerpoint/2010/main" val="17149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1076325" y="1117601"/>
            <a:ext cx="9855200" cy="1025524"/>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D04F460E-ABCB-BA15-5781-7C8E14DB3598}"/>
              </a:ext>
            </a:extLst>
          </p:cNvPr>
          <p:cNvSpPr>
            <a:spLocks noGrp="1"/>
          </p:cNvSpPr>
          <p:nvPr>
            <p:ph type="body" sz="quarter" idx="11" hasCustomPrompt="1"/>
          </p:nvPr>
        </p:nvSpPr>
        <p:spPr>
          <a:xfrm>
            <a:off x="1076325" y="2209800"/>
            <a:ext cx="4686300" cy="371475"/>
          </a:xfrm>
        </p:spPr>
        <p:txBody>
          <a:bodyPr>
            <a:noAutofit/>
          </a:bodyPr>
          <a:lstStyle>
            <a:lvl1pPr marL="0" indent="0">
              <a:buNone/>
              <a:defRPr sz="2400" b="1">
                <a:solidFill>
                  <a:schemeClr val="bg2"/>
                </a:solidFill>
              </a:defRPr>
            </a:lvl1pPr>
          </a:lstStyle>
          <a:p>
            <a:pPr lvl="0"/>
            <a:r>
              <a:rPr lang="en-US"/>
              <a:t>Subtitle</a:t>
            </a:r>
          </a:p>
        </p:txBody>
      </p:sp>
      <p:sp>
        <p:nvSpPr>
          <p:cNvPr id="13" name="Text Placeholder 12">
            <a:extLst>
              <a:ext uri="{FF2B5EF4-FFF2-40B4-BE49-F238E27FC236}">
                <a16:creationId xmlns:a16="http://schemas.microsoft.com/office/drawing/2014/main" id="{8B6B69BE-3656-9DF0-D160-D952F8B87C36}"/>
              </a:ext>
            </a:extLst>
          </p:cNvPr>
          <p:cNvSpPr>
            <a:spLocks noGrp="1"/>
          </p:cNvSpPr>
          <p:nvPr>
            <p:ph type="body" sz="quarter" idx="13"/>
          </p:nvPr>
        </p:nvSpPr>
        <p:spPr>
          <a:xfrm>
            <a:off x="1076326"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B348C609-ECFA-E804-1D93-DE0DA0CC1185}"/>
              </a:ext>
            </a:extLst>
          </p:cNvPr>
          <p:cNvSpPr>
            <a:spLocks noGrp="1"/>
          </p:cNvSpPr>
          <p:nvPr>
            <p:ph type="body" sz="quarter" idx="14"/>
          </p:nvPr>
        </p:nvSpPr>
        <p:spPr>
          <a:xfrm>
            <a:off x="6245225"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8">
            <a:extLst>
              <a:ext uri="{FF2B5EF4-FFF2-40B4-BE49-F238E27FC236}">
                <a16:creationId xmlns:a16="http://schemas.microsoft.com/office/drawing/2014/main" id="{74579BC8-DB31-2A67-9ECB-3F6DCDABEC89}"/>
              </a:ext>
            </a:extLst>
          </p:cNvPr>
          <p:cNvSpPr>
            <a:spLocks noGrp="1"/>
          </p:cNvSpPr>
          <p:nvPr>
            <p:ph type="body" sz="quarter" idx="15" hasCustomPrompt="1"/>
          </p:nvPr>
        </p:nvSpPr>
        <p:spPr>
          <a:xfrm>
            <a:off x="6245225" y="2209800"/>
            <a:ext cx="4686300" cy="371475"/>
          </a:xfrm>
        </p:spPr>
        <p:txBody>
          <a:bodyPr>
            <a:noAutofit/>
          </a:bodyPr>
          <a:lstStyle>
            <a:lvl1pPr marL="0" indent="0">
              <a:buNone/>
              <a:defRPr sz="2400" b="1">
                <a:solidFill>
                  <a:schemeClr val="bg2"/>
                </a:solidFill>
              </a:defRPr>
            </a:lvl1pPr>
          </a:lstStyle>
          <a:p>
            <a:pPr lvl="0"/>
            <a:r>
              <a:rPr lang="en-US"/>
              <a:t>Subtitle</a:t>
            </a:r>
          </a:p>
        </p:txBody>
      </p:sp>
      <p:pic>
        <p:nvPicPr>
          <p:cNvPr id="4" name="Picture 3">
            <a:extLst>
              <a:ext uri="{FF2B5EF4-FFF2-40B4-BE49-F238E27FC236}">
                <a16:creationId xmlns:a16="http://schemas.microsoft.com/office/drawing/2014/main" id="{A7DDD2A5-9FC1-9151-4250-9E3FCE2234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9" r="1149"/>
          <a:stretch/>
        </p:blipFill>
        <p:spPr>
          <a:xfrm>
            <a:off x="-1" y="-1"/>
            <a:ext cx="12192001" cy="939801"/>
          </a:xfrm>
          <a:prstGeom prst="rect">
            <a:avLst/>
          </a:prstGeom>
        </p:spPr>
      </p:pic>
    </p:spTree>
    <p:extLst>
      <p:ext uri="{BB962C8B-B14F-4D97-AF65-F5344CB8AC3E}">
        <p14:creationId xmlns:p14="http://schemas.microsoft.com/office/powerpoint/2010/main" val="25141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1076325" y="1117601"/>
            <a:ext cx="9855200" cy="1025524"/>
          </a:xfrm>
        </p:spPr>
        <p:txBody>
          <a:bodyPr/>
          <a:lstStyle/>
          <a:p>
            <a:r>
              <a:rPr lang="en-US"/>
              <a:t>Click to edit Master title style</a:t>
            </a:r>
            <a:endParaRPr lang="en-GB"/>
          </a:p>
        </p:txBody>
      </p:sp>
      <p:pic>
        <p:nvPicPr>
          <p:cNvPr id="4" name="Picture 3">
            <a:extLst>
              <a:ext uri="{FF2B5EF4-FFF2-40B4-BE49-F238E27FC236}">
                <a16:creationId xmlns:a16="http://schemas.microsoft.com/office/drawing/2014/main" id="{FC701D7F-D8A3-3921-D165-8E845E1E40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9" r="1149"/>
          <a:stretch/>
        </p:blipFill>
        <p:spPr>
          <a:xfrm>
            <a:off x="-1" y="-1"/>
            <a:ext cx="12192001" cy="939801"/>
          </a:xfrm>
          <a:prstGeom prst="rect">
            <a:avLst/>
          </a:prstGeom>
        </p:spPr>
      </p:pic>
    </p:spTree>
    <p:extLst>
      <p:ext uri="{BB962C8B-B14F-4D97-AF65-F5344CB8AC3E}">
        <p14:creationId xmlns:p14="http://schemas.microsoft.com/office/powerpoint/2010/main" val="2459420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A49D-C6DA-9703-4201-7AA2A37A9BA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1800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284288"/>
            <a:ext cx="7077074" cy="1177245"/>
          </a:xfrm>
        </p:spPr>
        <p:txBody>
          <a:bodyPr anchor="t" anchorCtr="0">
            <a:spAutoFit/>
          </a:bodyPr>
          <a:lstStyle>
            <a:lvl1pPr algn="l">
              <a:defRPr sz="8500">
                <a:solidFill>
                  <a:schemeClr val="tx2"/>
                </a:solidFill>
              </a:defRPr>
            </a:lvl1pPr>
          </a:lstStyle>
          <a:p>
            <a:r>
              <a:rPr lang="en-US"/>
              <a:t>Close</a:t>
            </a:r>
            <a:endParaRPr lang="en-GB"/>
          </a:p>
        </p:txBody>
      </p:sp>
      <p:pic>
        <p:nvPicPr>
          <p:cNvPr id="8" name="Picture 7">
            <a:extLst>
              <a:ext uri="{FF2B5EF4-FFF2-40B4-BE49-F238E27FC236}">
                <a16:creationId xmlns:a16="http://schemas.microsoft.com/office/drawing/2014/main" id="{B56E3436-5FD8-E3A9-A6E7-06AD509C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59400" y="1524332"/>
            <a:ext cx="6857999" cy="3809342"/>
          </a:xfrm>
          <a:prstGeom prst="rect">
            <a:avLst/>
          </a:prstGeom>
        </p:spPr>
      </p:pic>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9600" y="258318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153874" y="2831738"/>
            <a:ext cx="1756608" cy="2950495"/>
          </a:xfrm>
          <a:prstGeom prst="rect">
            <a:avLst/>
          </a:prstGeom>
        </p:spPr>
      </p:pic>
      <p:sp>
        <p:nvSpPr>
          <p:cNvPr id="5" name="Picture Placeholder 4">
            <a:extLst>
              <a:ext uri="{FF2B5EF4-FFF2-40B4-BE49-F238E27FC236}">
                <a16:creationId xmlns:a16="http://schemas.microsoft.com/office/drawing/2014/main" id="{1347DF02-920A-7282-E41F-073EC84F7272}"/>
              </a:ext>
            </a:extLst>
          </p:cNvPr>
          <p:cNvSpPr>
            <a:spLocks noGrp="1" noChangeAspect="1"/>
          </p:cNvSpPr>
          <p:nvPr>
            <p:ph type="pic" sz="quarter" idx="11"/>
          </p:nvPr>
        </p:nvSpPr>
        <p:spPr>
          <a:xfrm>
            <a:off x="9984749" y="1791181"/>
            <a:ext cx="1584000" cy="1584000"/>
          </a:xfrm>
          <a:prstGeom prst="ellipse">
            <a:avLst/>
          </a:prstGeom>
          <a:solidFill>
            <a:schemeClr val="accent2"/>
          </a:solidFill>
        </p:spPr>
        <p:txBody>
          <a:bodyPr/>
          <a:lstStyle>
            <a:lvl1pPr marL="0" indent="0">
              <a:buNone/>
              <a:defRPr/>
            </a:lvl1pPr>
          </a:lstStyle>
          <a:p>
            <a:endParaRPr lang="en-GB"/>
          </a:p>
        </p:txBody>
      </p:sp>
      <p:pic>
        <p:nvPicPr>
          <p:cNvPr id="4" name="Picture 3">
            <a:extLst>
              <a:ext uri="{FF2B5EF4-FFF2-40B4-BE49-F238E27FC236}">
                <a16:creationId xmlns:a16="http://schemas.microsoft.com/office/drawing/2014/main" id="{0A13D484-F773-8D14-2873-3F126DF3CDB7}"/>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45091" y="6233045"/>
            <a:ext cx="180984" cy="187448"/>
          </a:xfrm>
          <a:prstGeom prst="rect">
            <a:avLst/>
          </a:prstGeom>
        </p:spPr>
      </p:pic>
      <p:pic>
        <p:nvPicPr>
          <p:cNvPr id="6" name="Picture 5">
            <a:extLst>
              <a:ext uri="{FF2B5EF4-FFF2-40B4-BE49-F238E27FC236}">
                <a16:creationId xmlns:a16="http://schemas.microsoft.com/office/drawing/2014/main" id="{677E2D74-BD2F-95E2-DD9A-77BAAFFA3692}"/>
              </a:ext>
            </a:extLst>
          </p:cNvPr>
          <p:cNvPicPr>
            <a:picLocks noChangeAspect="1"/>
          </p:cNvPicPr>
          <p:nvPr userDrawn="1"/>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061686" y="6237085"/>
            <a:ext cx="180984" cy="179369"/>
          </a:xfrm>
          <a:prstGeom prst="rect">
            <a:avLst/>
          </a:prstGeom>
        </p:spPr>
      </p:pic>
      <p:pic>
        <p:nvPicPr>
          <p:cNvPr id="7" name="Picture 6">
            <a:extLst>
              <a:ext uri="{FF2B5EF4-FFF2-40B4-BE49-F238E27FC236}">
                <a16:creationId xmlns:a16="http://schemas.microsoft.com/office/drawing/2014/main" id="{D1D6A949-8B91-D54F-F77B-D7E69E2612BE}"/>
              </a:ext>
            </a:extLst>
          </p:cNvPr>
          <p:cNvPicPr>
            <a:picLocks noChangeAspect="1"/>
          </p:cNvPicPr>
          <p:nvPr userDrawn="1"/>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119772" y="6246781"/>
            <a:ext cx="197143" cy="159977"/>
          </a:xfrm>
          <a:prstGeom prst="rect">
            <a:avLst/>
          </a:prstGeom>
        </p:spPr>
      </p:pic>
      <p:pic>
        <p:nvPicPr>
          <p:cNvPr id="9" name="Picture 8">
            <a:extLst>
              <a:ext uri="{FF2B5EF4-FFF2-40B4-BE49-F238E27FC236}">
                <a16:creationId xmlns:a16="http://schemas.microsoft.com/office/drawing/2014/main" id="{749B53CD-6CEB-A160-98DF-B17DBAA1EF07}"/>
              </a:ext>
            </a:extLst>
          </p:cNvPr>
          <p:cNvPicPr>
            <a:picLocks noChangeAspect="1"/>
          </p:cNvPicPr>
          <p:nvPr userDrawn="1"/>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84280" y="6237085"/>
            <a:ext cx="180984" cy="179369"/>
          </a:xfrm>
          <a:prstGeom prst="rect">
            <a:avLst/>
          </a:prstGeom>
        </p:spPr>
      </p:pic>
      <p:sp>
        <p:nvSpPr>
          <p:cNvPr id="12" name="TextBox 11">
            <a:extLst>
              <a:ext uri="{FF2B5EF4-FFF2-40B4-BE49-F238E27FC236}">
                <a16:creationId xmlns:a16="http://schemas.microsoft.com/office/drawing/2014/main" id="{39CA99BC-112E-3BCC-4267-63C440942B1C}"/>
              </a:ext>
            </a:extLst>
          </p:cNvPr>
          <p:cNvSpPr txBox="1"/>
          <p:nvPr userDrawn="1"/>
        </p:nvSpPr>
        <p:spPr>
          <a:xfrm>
            <a:off x="609600" y="6208514"/>
            <a:ext cx="1207770" cy="261610"/>
          </a:xfrm>
          <a:prstGeom prst="rect">
            <a:avLst/>
          </a:prstGeom>
          <a:noFill/>
        </p:spPr>
        <p:txBody>
          <a:bodyPr wrap="square">
            <a:spAutoFit/>
          </a:bodyPr>
          <a:lstStyle/>
          <a:p>
            <a:r>
              <a:rPr lang="en-US" sz="1100">
                <a:latin typeface="+mn-lt"/>
                <a:cs typeface="Arial" panose="020B0604020202020204" pitchFamily="34" charset="0"/>
              </a:rPr>
              <a:t>bainumfdn.org</a:t>
            </a:r>
          </a:p>
        </p:txBody>
      </p:sp>
      <p:sp>
        <p:nvSpPr>
          <p:cNvPr id="13" name="TextBox 12">
            <a:extLst>
              <a:ext uri="{FF2B5EF4-FFF2-40B4-BE49-F238E27FC236}">
                <a16:creationId xmlns:a16="http://schemas.microsoft.com/office/drawing/2014/main" id="{CFD63551-99EF-9FA4-61A9-5707E940147B}"/>
              </a:ext>
            </a:extLst>
          </p:cNvPr>
          <p:cNvSpPr txBox="1"/>
          <p:nvPr userDrawn="1"/>
        </p:nvSpPr>
        <p:spPr>
          <a:xfrm>
            <a:off x="1882003" y="6208514"/>
            <a:ext cx="989460" cy="253146"/>
          </a:xfrm>
          <a:prstGeom prst="rect">
            <a:avLst/>
          </a:prstGeom>
          <a:noFill/>
        </p:spPr>
        <p:txBody>
          <a:bodyPr wrap="square">
            <a:spAutoFit/>
          </a:bodyPr>
          <a:lstStyle/>
          <a:p>
            <a:pPr lvl="0">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4" name="TextBox 13">
            <a:extLst>
              <a:ext uri="{FF2B5EF4-FFF2-40B4-BE49-F238E27FC236}">
                <a16:creationId xmlns:a16="http://schemas.microsoft.com/office/drawing/2014/main" id="{B137886D-6636-C032-C48B-AE303AEC1B01}"/>
              </a:ext>
            </a:extLst>
          </p:cNvPr>
          <p:cNvSpPr txBox="1"/>
          <p:nvPr userDrawn="1"/>
        </p:nvSpPr>
        <p:spPr>
          <a:xfrm>
            <a:off x="3009762" y="6208514"/>
            <a:ext cx="989184"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5" name="TextBox 14">
            <a:extLst>
              <a:ext uri="{FF2B5EF4-FFF2-40B4-BE49-F238E27FC236}">
                <a16:creationId xmlns:a16="http://schemas.microsoft.com/office/drawing/2014/main" id="{1E7F68F0-5629-E05E-B16C-4D38862738D6}"/>
              </a:ext>
            </a:extLst>
          </p:cNvPr>
          <p:cNvSpPr txBox="1"/>
          <p:nvPr userDrawn="1"/>
        </p:nvSpPr>
        <p:spPr>
          <a:xfrm>
            <a:off x="6267353" y="6208514"/>
            <a:ext cx="1207770"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6" name="TextBox 15">
            <a:extLst>
              <a:ext uri="{FF2B5EF4-FFF2-40B4-BE49-F238E27FC236}">
                <a16:creationId xmlns:a16="http://schemas.microsoft.com/office/drawing/2014/main" id="{1D6AC532-8C12-A7BD-F0BF-F73869F2C3FD}"/>
              </a:ext>
            </a:extLst>
          </p:cNvPr>
          <p:cNvSpPr txBox="1"/>
          <p:nvPr userDrawn="1"/>
        </p:nvSpPr>
        <p:spPr>
          <a:xfrm>
            <a:off x="4208735" y="6208514"/>
            <a:ext cx="1879134"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 Family Foundation</a:t>
            </a:r>
          </a:p>
        </p:txBody>
      </p:sp>
      <p:sp>
        <p:nvSpPr>
          <p:cNvPr id="17" name="Text Placeholder 9">
            <a:extLst>
              <a:ext uri="{FF2B5EF4-FFF2-40B4-BE49-F238E27FC236}">
                <a16:creationId xmlns:a16="http://schemas.microsoft.com/office/drawing/2014/main" id="{082D5C99-07F3-E96C-47F8-BAF2FE36B979}"/>
              </a:ext>
            </a:extLst>
          </p:cNvPr>
          <p:cNvSpPr>
            <a:spLocks noGrp="1"/>
          </p:cNvSpPr>
          <p:nvPr>
            <p:ph type="body" sz="quarter" idx="12" hasCustomPrompt="1"/>
          </p:nvPr>
        </p:nvSpPr>
        <p:spPr>
          <a:xfrm>
            <a:off x="604779" y="348282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18" name="Text Placeholder 9">
            <a:extLst>
              <a:ext uri="{FF2B5EF4-FFF2-40B4-BE49-F238E27FC236}">
                <a16:creationId xmlns:a16="http://schemas.microsoft.com/office/drawing/2014/main" id="{542A59A2-FFF9-FDB3-9DD0-B68BEB115076}"/>
              </a:ext>
            </a:extLst>
          </p:cNvPr>
          <p:cNvSpPr>
            <a:spLocks noGrp="1"/>
          </p:cNvSpPr>
          <p:nvPr>
            <p:ph type="body" sz="quarter" idx="13" hasCustomPrompt="1"/>
          </p:nvPr>
        </p:nvSpPr>
        <p:spPr>
          <a:xfrm>
            <a:off x="3969895" y="258318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19" name="Text Placeholder 9">
            <a:extLst>
              <a:ext uri="{FF2B5EF4-FFF2-40B4-BE49-F238E27FC236}">
                <a16:creationId xmlns:a16="http://schemas.microsoft.com/office/drawing/2014/main" id="{D5BD5FFF-46E9-6D48-BC3D-10FD9A46EDBB}"/>
              </a:ext>
            </a:extLst>
          </p:cNvPr>
          <p:cNvSpPr>
            <a:spLocks noGrp="1"/>
          </p:cNvSpPr>
          <p:nvPr>
            <p:ph type="body" sz="quarter" idx="14" hasCustomPrompt="1"/>
          </p:nvPr>
        </p:nvSpPr>
        <p:spPr>
          <a:xfrm>
            <a:off x="3965074" y="348282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20" name="Text Placeholder 9">
            <a:extLst>
              <a:ext uri="{FF2B5EF4-FFF2-40B4-BE49-F238E27FC236}">
                <a16:creationId xmlns:a16="http://schemas.microsoft.com/office/drawing/2014/main" id="{5AF4F925-4EEC-380A-D23F-BD5DF1CE0960}"/>
              </a:ext>
            </a:extLst>
          </p:cNvPr>
          <p:cNvSpPr>
            <a:spLocks noGrp="1"/>
          </p:cNvSpPr>
          <p:nvPr>
            <p:ph type="body" sz="quarter" idx="15" hasCustomPrompt="1"/>
          </p:nvPr>
        </p:nvSpPr>
        <p:spPr>
          <a:xfrm>
            <a:off x="609600" y="393624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21" name="Text Placeholder 9">
            <a:extLst>
              <a:ext uri="{FF2B5EF4-FFF2-40B4-BE49-F238E27FC236}">
                <a16:creationId xmlns:a16="http://schemas.microsoft.com/office/drawing/2014/main" id="{364EBDF0-6605-E9A2-F45B-83E78B27D567}"/>
              </a:ext>
            </a:extLst>
          </p:cNvPr>
          <p:cNvSpPr>
            <a:spLocks noGrp="1"/>
          </p:cNvSpPr>
          <p:nvPr>
            <p:ph type="body" sz="quarter" idx="16" hasCustomPrompt="1"/>
          </p:nvPr>
        </p:nvSpPr>
        <p:spPr>
          <a:xfrm>
            <a:off x="604779" y="483588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22" name="Text Placeholder 9">
            <a:extLst>
              <a:ext uri="{FF2B5EF4-FFF2-40B4-BE49-F238E27FC236}">
                <a16:creationId xmlns:a16="http://schemas.microsoft.com/office/drawing/2014/main" id="{8B52F423-5B67-C78B-DD45-BF3CD6E5BF54}"/>
              </a:ext>
            </a:extLst>
          </p:cNvPr>
          <p:cNvSpPr>
            <a:spLocks noGrp="1"/>
          </p:cNvSpPr>
          <p:nvPr>
            <p:ph type="body" sz="quarter" idx="17" hasCustomPrompt="1"/>
          </p:nvPr>
        </p:nvSpPr>
        <p:spPr>
          <a:xfrm>
            <a:off x="3969895" y="393624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23" name="Text Placeholder 9">
            <a:extLst>
              <a:ext uri="{FF2B5EF4-FFF2-40B4-BE49-F238E27FC236}">
                <a16:creationId xmlns:a16="http://schemas.microsoft.com/office/drawing/2014/main" id="{F7146984-4903-2FAA-E072-F9518CEA737A}"/>
              </a:ext>
            </a:extLst>
          </p:cNvPr>
          <p:cNvSpPr>
            <a:spLocks noGrp="1"/>
          </p:cNvSpPr>
          <p:nvPr>
            <p:ph type="body" sz="quarter" idx="18" hasCustomPrompt="1"/>
          </p:nvPr>
        </p:nvSpPr>
        <p:spPr>
          <a:xfrm>
            <a:off x="3965074" y="483588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Tree>
    <p:extLst>
      <p:ext uri="{BB962C8B-B14F-4D97-AF65-F5344CB8AC3E}">
        <p14:creationId xmlns:p14="http://schemas.microsoft.com/office/powerpoint/2010/main" val="156275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Title Slide">
    <p:spTree>
      <p:nvGrpSpPr>
        <p:cNvPr id="1" name=""/>
        <p:cNvGrpSpPr/>
        <p:nvPr/>
      </p:nvGrpSpPr>
      <p:grpSpPr>
        <a:xfrm>
          <a:off x="0" y="0"/>
          <a:ext cx="0" cy="0"/>
          <a:chOff x="0" y="0"/>
          <a:chExt cx="0" cy="0"/>
        </a:xfrm>
      </p:grpSpPr>
      <p:pic>
        <p:nvPicPr>
          <p:cNvPr id="5" name="Picture 4" descr="A blue and black stripe with a circle and a blue stripe&#10;&#10;AI-generated content may be incorrect.">
            <a:extLst>
              <a:ext uri="{FF2B5EF4-FFF2-40B4-BE49-F238E27FC236}">
                <a16:creationId xmlns:a16="http://schemas.microsoft.com/office/drawing/2014/main" id="{ED6C08EA-F406-DD6E-6A60-F063EFD9F0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3910833" y="2250407"/>
            <a:ext cx="7870489"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3910834" y="5155476"/>
            <a:ext cx="7870488" cy="437236"/>
          </a:xfrm>
        </p:spPr>
        <p:txBody>
          <a:bodyPr wrap="square">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3910834" y="5721298"/>
            <a:ext cx="7870488"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359840" y="-167607"/>
            <a:ext cx="1421483" cy="2387601"/>
          </a:xfrm>
          <a:prstGeom prst="rect">
            <a:avLst/>
          </a:prstGeom>
        </p:spPr>
      </p:pic>
    </p:spTree>
    <p:extLst>
      <p:ext uri="{BB962C8B-B14F-4D97-AF65-F5344CB8AC3E}">
        <p14:creationId xmlns:p14="http://schemas.microsoft.com/office/powerpoint/2010/main" val="3017904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Title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rgbClr val="07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circle on a blue background&#10;&#10;AI-generated content may be incorrect.">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428" y="815866"/>
            <a:ext cx="10741572" cy="6042134"/>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200642"/>
            <a:ext cx="7077074" cy="312330"/>
          </a:xfrm>
        </p:spPr>
        <p:txBody>
          <a:bodyPr wrap="square">
            <a:spAutoFit/>
          </a:bodyPr>
          <a:lstStyle>
            <a:lvl1pPr marL="0" indent="0">
              <a:buNone/>
              <a:defRPr>
                <a:solidFill>
                  <a:schemeClr val="bg1"/>
                </a:solidFill>
              </a:defRPr>
            </a:lvl1pPr>
            <a:lvl2pPr marL="345600" indent="0">
              <a:buNone/>
              <a:defRPr/>
            </a:lvl2pPr>
          </a:lstStyle>
          <a:p>
            <a:pPr lvl="0"/>
            <a:r>
              <a:rPr lang="en-US"/>
              <a:t>Date of presentation</a:t>
            </a:r>
          </a:p>
        </p:txBody>
      </p:sp>
      <p:sp>
        <p:nvSpPr>
          <p:cNvPr id="7" name="Oval 6">
            <a:extLst>
              <a:ext uri="{FF2B5EF4-FFF2-40B4-BE49-F238E27FC236}">
                <a16:creationId xmlns:a16="http://schemas.microsoft.com/office/drawing/2014/main" id="{F98E7E2A-0BE8-7A18-0F07-524AF1D8E801}"/>
              </a:ext>
            </a:extLst>
          </p:cNvPr>
          <p:cNvSpPr/>
          <p:nvPr userDrawn="1"/>
        </p:nvSpPr>
        <p:spPr>
          <a:xfrm>
            <a:off x="526558" y="191159"/>
            <a:ext cx="1408386" cy="1408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41F4EC-51CF-09EF-8F6C-E35F0EBAADD1}"/>
              </a:ext>
            </a:extLst>
          </p:cNvPr>
          <p:cNvSpPr/>
          <p:nvPr userDrawn="1"/>
        </p:nvSpPr>
        <p:spPr>
          <a:xfrm>
            <a:off x="526558" y="0"/>
            <a:ext cx="1408386" cy="895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626390" y="1849821"/>
            <a:ext cx="3996424" cy="3941379"/>
          </a:xfrm>
          <a:prstGeom prst="ellipse">
            <a:avLst/>
          </a:prstGeom>
        </p:spPr>
        <p:txBody>
          <a:bodyPr/>
          <a:lstStyle/>
          <a:p>
            <a:endParaRPr lang="en-US"/>
          </a:p>
        </p:txBody>
      </p:sp>
    </p:spTree>
    <p:extLst>
      <p:ext uri="{BB962C8B-B14F-4D97-AF65-F5344CB8AC3E}">
        <p14:creationId xmlns:p14="http://schemas.microsoft.com/office/powerpoint/2010/main" val="1203383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Title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0428" y="815866"/>
            <a:ext cx="10741571" cy="6042134"/>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200642"/>
            <a:ext cx="7077074" cy="312330"/>
          </a:xfrm>
        </p:spPr>
        <p:txBody>
          <a:bodyPr wrap="square">
            <a:spAutoFit/>
          </a:bodyPr>
          <a:lstStyle>
            <a:lvl1pPr marL="0" indent="0">
              <a:buNone/>
              <a:defRPr>
                <a:solidFill>
                  <a:schemeClr val="bg1"/>
                </a:solidFill>
              </a:defRPr>
            </a:lvl1pPr>
            <a:lvl2pPr marL="345600" indent="0">
              <a:buNone/>
              <a:defRPr/>
            </a:lvl2pPr>
          </a:lstStyle>
          <a:p>
            <a:pPr lvl="0"/>
            <a:r>
              <a:rPr lang="en-US"/>
              <a:t>Date of presentation</a:t>
            </a:r>
          </a:p>
        </p:txBody>
      </p:sp>
      <p:sp>
        <p:nvSpPr>
          <p:cNvPr id="7" name="Oval 6">
            <a:extLst>
              <a:ext uri="{FF2B5EF4-FFF2-40B4-BE49-F238E27FC236}">
                <a16:creationId xmlns:a16="http://schemas.microsoft.com/office/drawing/2014/main" id="{F98E7E2A-0BE8-7A18-0F07-524AF1D8E801}"/>
              </a:ext>
            </a:extLst>
          </p:cNvPr>
          <p:cNvSpPr/>
          <p:nvPr userDrawn="1"/>
        </p:nvSpPr>
        <p:spPr>
          <a:xfrm>
            <a:off x="526558" y="191159"/>
            <a:ext cx="1408386" cy="1408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41F4EC-51CF-09EF-8F6C-E35F0EBAADD1}"/>
              </a:ext>
            </a:extLst>
          </p:cNvPr>
          <p:cNvSpPr/>
          <p:nvPr userDrawn="1"/>
        </p:nvSpPr>
        <p:spPr>
          <a:xfrm>
            <a:off x="526558" y="0"/>
            <a:ext cx="1408386" cy="895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626390" y="1849821"/>
            <a:ext cx="3996424" cy="3941379"/>
          </a:xfrm>
          <a:prstGeom prst="ellipse">
            <a:avLst/>
          </a:prstGeom>
        </p:spPr>
        <p:txBody>
          <a:bodyPr/>
          <a:lstStyle/>
          <a:p>
            <a:endParaRPr lang="en-US"/>
          </a:p>
        </p:txBody>
      </p:sp>
    </p:spTree>
    <p:extLst>
      <p:ext uri="{BB962C8B-B14F-4D97-AF65-F5344CB8AC3E}">
        <p14:creationId xmlns:p14="http://schemas.microsoft.com/office/powerpoint/2010/main" val="3824956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oy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284288"/>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3800474"/>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pic>
        <p:nvPicPr>
          <p:cNvPr id="8" name="Picture 7">
            <a:extLst>
              <a:ext uri="{FF2B5EF4-FFF2-40B4-BE49-F238E27FC236}">
                <a16:creationId xmlns:a16="http://schemas.microsoft.com/office/drawing/2014/main" id="{B56E3436-5FD8-E3A9-A6E7-06AD509C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59400" y="1524332"/>
            <a:ext cx="6857999" cy="3809342"/>
          </a:xfrm>
          <a:prstGeom prst="rect">
            <a:avLst/>
          </a:prstGeom>
        </p:spPr>
      </p:pic>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4366296"/>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153874" y="2831738"/>
            <a:ext cx="1756608" cy="2950495"/>
          </a:xfrm>
          <a:prstGeom prst="rect">
            <a:avLst/>
          </a:prstGeom>
        </p:spPr>
      </p:pic>
      <p:pic>
        <p:nvPicPr>
          <p:cNvPr id="4" name="Picture 3" descr="A baby with a surprised expression&#10;&#10;Description automatically generated with low confidence">
            <a:extLst>
              <a:ext uri="{FF2B5EF4-FFF2-40B4-BE49-F238E27FC236}">
                <a16:creationId xmlns:a16="http://schemas.microsoft.com/office/drawing/2014/main" id="{7FE90953-DB06-6113-032E-E907237651B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6881" y="1699591"/>
            <a:ext cx="1706490" cy="1749286"/>
          </a:xfrm>
          <a:prstGeom prst="rect">
            <a:avLst/>
          </a:prstGeom>
        </p:spPr>
      </p:pic>
    </p:spTree>
    <p:extLst>
      <p:ext uri="{BB962C8B-B14F-4D97-AF65-F5344CB8AC3E}">
        <p14:creationId xmlns:p14="http://schemas.microsoft.com/office/powerpoint/2010/main" val="3023292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Title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0428" y="815866"/>
            <a:ext cx="10741571" cy="6042133"/>
          </a:xfrm>
          <a:prstGeom prst="rect">
            <a:avLst/>
          </a:prstGeom>
          <a:noFill/>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200642"/>
            <a:ext cx="7077074" cy="312330"/>
          </a:xfrm>
        </p:spPr>
        <p:txBody>
          <a:bodyPr wrap="square">
            <a:spAutoFit/>
          </a:bodyPr>
          <a:lstStyle>
            <a:lvl1pPr marL="0" indent="0">
              <a:buNone/>
              <a:defRPr>
                <a:solidFill>
                  <a:schemeClr val="bg1"/>
                </a:solidFill>
              </a:defRPr>
            </a:lvl1pPr>
            <a:lvl2pPr marL="345600" indent="0">
              <a:buNone/>
              <a:defRPr/>
            </a:lvl2pPr>
          </a:lstStyle>
          <a:p>
            <a:pPr lvl="0"/>
            <a:r>
              <a:rPr lang="en-US"/>
              <a:t>Date of presentation</a:t>
            </a:r>
          </a:p>
        </p:txBody>
      </p:sp>
      <p:sp>
        <p:nvSpPr>
          <p:cNvPr id="7" name="Oval 6">
            <a:extLst>
              <a:ext uri="{FF2B5EF4-FFF2-40B4-BE49-F238E27FC236}">
                <a16:creationId xmlns:a16="http://schemas.microsoft.com/office/drawing/2014/main" id="{F98E7E2A-0BE8-7A18-0F07-524AF1D8E801}"/>
              </a:ext>
            </a:extLst>
          </p:cNvPr>
          <p:cNvSpPr/>
          <p:nvPr userDrawn="1"/>
        </p:nvSpPr>
        <p:spPr>
          <a:xfrm>
            <a:off x="526558" y="191159"/>
            <a:ext cx="1408386" cy="1408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41F4EC-51CF-09EF-8F6C-E35F0EBAADD1}"/>
              </a:ext>
            </a:extLst>
          </p:cNvPr>
          <p:cNvSpPr/>
          <p:nvPr userDrawn="1"/>
        </p:nvSpPr>
        <p:spPr>
          <a:xfrm>
            <a:off x="526558" y="0"/>
            <a:ext cx="1408386" cy="895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626390" y="1849821"/>
            <a:ext cx="3996424" cy="3941379"/>
          </a:xfrm>
          <a:prstGeom prst="ellipse">
            <a:avLst/>
          </a:prstGeom>
        </p:spPr>
        <p:txBody>
          <a:bodyPr/>
          <a:lstStyle/>
          <a:p>
            <a:endParaRPr lang="en-US"/>
          </a:p>
        </p:txBody>
      </p:sp>
    </p:spTree>
    <p:extLst>
      <p:ext uri="{BB962C8B-B14F-4D97-AF65-F5344CB8AC3E}">
        <p14:creationId xmlns:p14="http://schemas.microsoft.com/office/powerpoint/2010/main" val="239879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Title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0429" y="815866"/>
            <a:ext cx="10741569" cy="6042133"/>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200642"/>
            <a:ext cx="7077074" cy="312330"/>
          </a:xfrm>
        </p:spPr>
        <p:txBody>
          <a:bodyPr wrap="square">
            <a:spAutoFit/>
          </a:bodyPr>
          <a:lstStyle>
            <a:lvl1pPr marL="0" indent="0">
              <a:buNone/>
              <a:defRPr>
                <a:solidFill>
                  <a:schemeClr val="bg1"/>
                </a:solidFill>
              </a:defRPr>
            </a:lvl1pPr>
            <a:lvl2pPr marL="345600" indent="0">
              <a:buNone/>
              <a:defRPr/>
            </a:lvl2pPr>
          </a:lstStyle>
          <a:p>
            <a:pPr lvl="0"/>
            <a:r>
              <a:rPr lang="en-US"/>
              <a:t>Date of presentation</a:t>
            </a:r>
          </a:p>
        </p:txBody>
      </p:sp>
      <p:sp>
        <p:nvSpPr>
          <p:cNvPr id="7" name="Oval 6">
            <a:extLst>
              <a:ext uri="{FF2B5EF4-FFF2-40B4-BE49-F238E27FC236}">
                <a16:creationId xmlns:a16="http://schemas.microsoft.com/office/drawing/2014/main" id="{F98E7E2A-0BE8-7A18-0F07-524AF1D8E801}"/>
              </a:ext>
            </a:extLst>
          </p:cNvPr>
          <p:cNvSpPr/>
          <p:nvPr userDrawn="1"/>
        </p:nvSpPr>
        <p:spPr>
          <a:xfrm>
            <a:off x="526558" y="191159"/>
            <a:ext cx="1408386" cy="1408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41F4EC-51CF-09EF-8F6C-E35F0EBAADD1}"/>
              </a:ext>
            </a:extLst>
          </p:cNvPr>
          <p:cNvSpPr/>
          <p:nvPr userDrawn="1"/>
        </p:nvSpPr>
        <p:spPr>
          <a:xfrm>
            <a:off x="526558" y="0"/>
            <a:ext cx="1408386" cy="895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626390" y="1849821"/>
            <a:ext cx="3996424" cy="3941379"/>
          </a:xfrm>
          <a:prstGeom prst="ellipse">
            <a:avLst/>
          </a:prstGeom>
        </p:spPr>
        <p:txBody>
          <a:bodyPr/>
          <a:lstStyle/>
          <a:p>
            <a:endParaRPr lang="en-US"/>
          </a:p>
        </p:txBody>
      </p:sp>
    </p:spTree>
    <p:extLst>
      <p:ext uri="{BB962C8B-B14F-4D97-AF65-F5344CB8AC3E}">
        <p14:creationId xmlns:p14="http://schemas.microsoft.com/office/powerpoint/2010/main" val="2012417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hapes">
    <p:spTree>
      <p:nvGrpSpPr>
        <p:cNvPr id="1" name=""/>
        <p:cNvGrpSpPr/>
        <p:nvPr/>
      </p:nvGrpSpPr>
      <p:grpSpPr>
        <a:xfrm>
          <a:off x="0" y="0"/>
          <a:ext cx="0" cy="0"/>
          <a:chOff x="0" y="0"/>
          <a:chExt cx="0" cy="0"/>
        </a:xfrm>
      </p:grpSpPr>
      <p:pic>
        <p:nvPicPr>
          <p:cNvPr id="6" name="Picture 5" descr="A blue and black logo&#10;&#10;AI-generated content may be incorrect.">
            <a:extLst>
              <a:ext uri="{FF2B5EF4-FFF2-40B4-BE49-F238E27FC236}">
                <a16:creationId xmlns:a16="http://schemas.microsoft.com/office/drawing/2014/main" id="{E515BFD1-2074-0F77-2FF3-A504359EB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933905"/>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450091"/>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015913"/>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7" name="Picture Placeholder 5" descr="A picture containing diagram&#10;&#10;Description automatically generated">
            <a:extLst>
              <a:ext uri="{FF2B5EF4-FFF2-40B4-BE49-F238E27FC236}">
                <a16:creationId xmlns:a16="http://schemas.microsoft.com/office/drawing/2014/main" id="{E0941DA6-2A0F-4EEC-2658-77F272772C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spTree>
    <p:extLst>
      <p:ext uri="{BB962C8B-B14F-4D97-AF65-F5344CB8AC3E}">
        <p14:creationId xmlns:p14="http://schemas.microsoft.com/office/powerpoint/2010/main" val="2633775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Title Slide with Shap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15BFD1-2074-0F77-2FF3-A504359EB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8545" y="1933905"/>
            <a:ext cx="7077074" cy="2387600"/>
          </a:xfrm>
        </p:spPr>
        <p:txBody>
          <a:bodyPr anchor="b">
            <a:normAutofit/>
          </a:bodyPr>
          <a:lstStyle>
            <a:lvl1pPr algn="l">
              <a:defRPr sz="8500">
                <a:solidFill>
                  <a:schemeClr val="bg1"/>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568545" y="4450091"/>
            <a:ext cx="7077074" cy="437236"/>
          </a:xfrm>
        </p:spPr>
        <p:txBody>
          <a:bodyPr>
            <a:sp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568545" y="5015913"/>
            <a:ext cx="7077074" cy="312330"/>
          </a:xfrm>
        </p:spPr>
        <p:txBody>
          <a:bodyPr wrap="square">
            <a:spAutoFit/>
          </a:bodyPr>
          <a:lstStyle>
            <a:lvl1pPr marL="0" indent="0">
              <a:buNone/>
              <a:defRPr>
                <a:solidFill>
                  <a:schemeClr val="bg1"/>
                </a:solidFill>
              </a:defRPr>
            </a:lvl1pPr>
            <a:lvl2pPr marL="345600" indent="0">
              <a:buNone/>
              <a:defRPr/>
            </a:lvl2pPr>
          </a:lstStyle>
          <a:p>
            <a:pPr lvl="0"/>
            <a:r>
              <a:rPr lang="en-US"/>
              <a:t>Date of presentation</a:t>
            </a:r>
          </a:p>
        </p:txBody>
      </p:sp>
      <p:pic>
        <p:nvPicPr>
          <p:cNvPr id="4" name="Picture Placeholder 5" descr="A picture containing diagram&#10;&#10;Description automatically generated">
            <a:extLst>
              <a:ext uri="{FF2B5EF4-FFF2-40B4-BE49-F238E27FC236}">
                <a16:creationId xmlns:a16="http://schemas.microsoft.com/office/drawing/2014/main" id="{CC88739E-CE9B-421E-D9A3-B273BAFC99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359840" y="-167607"/>
            <a:ext cx="1421483" cy="2387601"/>
          </a:xfrm>
          <a:prstGeom prst="rect">
            <a:avLst/>
          </a:prstGeom>
        </p:spPr>
      </p:pic>
    </p:spTree>
    <p:extLst>
      <p:ext uri="{BB962C8B-B14F-4D97-AF65-F5344CB8AC3E}">
        <p14:creationId xmlns:p14="http://schemas.microsoft.com/office/powerpoint/2010/main" val="218312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blue circle with black background&#10;&#10;AI-generated content may be incorrect.">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AE9BEA-6FA3-53FF-0E44-48486E26D21B}"/>
              </a:ext>
            </a:extLst>
          </p:cNvPr>
          <p:cNvSpPr>
            <a:spLocks noGrp="1"/>
          </p:cNvSpPr>
          <p:nvPr>
            <p:ph type="title"/>
          </p:nvPr>
        </p:nvSpPr>
        <p:spPr>
          <a:xfrm>
            <a:off x="5269295" y="403226"/>
            <a:ext cx="5988050" cy="1187450"/>
          </a:xfrm>
        </p:spPr>
        <p:txBody>
          <a:bodyPr/>
          <a:lstStyle>
            <a:lvl1pPr>
              <a:defRPr>
                <a:solidFill>
                  <a:schemeClr val="accent3"/>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D3895E0E-20B2-D4A9-86C1-97B1AE2F4075}"/>
              </a:ext>
            </a:extLst>
          </p:cNvPr>
          <p:cNvSpPr>
            <a:spLocks noGrp="1"/>
          </p:cNvSpPr>
          <p:nvPr>
            <p:ph type="body" sz="quarter" idx="11"/>
          </p:nvPr>
        </p:nvSpPr>
        <p:spPr>
          <a:xfrm>
            <a:off x="5269295" y="2038350"/>
            <a:ext cx="5988050" cy="4305300"/>
          </a:xfrm>
        </p:spPr>
        <p:txBody>
          <a:bodyPr/>
          <a:lstStyle>
            <a:lvl1pPr>
              <a:defRPr sz="1900">
                <a:solidFill>
                  <a:schemeClr val="tx1"/>
                </a:solidFill>
              </a:defRPr>
            </a:lvl1pPr>
            <a:lvl2pPr>
              <a:defRPr sz="17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283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Divider with Picture">
    <p:spTree>
      <p:nvGrpSpPr>
        <p:cNvPr id="1" name=""/>
        <p:cNvGrpSpPr/>
        <p:nvPr/>
      </p:nvGrpSpPr>
      <p:grpSpPr>
        <a:xfrm>
          <a:off x="0" y="0"/>
          <a:ext cx="0" cy="0"/>
          <a:chOff x="0" y="0"/>
          <a:chExt cx="0" cy="0"/>
        </a:xfrm>
      </p:grpSpPr>
      <p:pic>
        <p:nvPicPr>
          <p:cNvPr id="7" name="Picture 6" descr="A blue circle with black background&#10;&#10;AI-generated content may be incorrect.">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8985DD1-0F6A-88E9-DF89-06B2C6E6396F}"/>
              </a:ext>
            </a:extLst>
          </p:cNvPr>
          <p:cNvSpPr>
            <a:spLocks noGrp="1"/>
          </p:cNvSpPr>
          <p:nvPr>
            <p:ph type="title" hasCustomPrompt="1"/>
          </p:nvPr>
        </p:nvSpPr>
        <p:spPr>
          <a:xfrm>
            <a:off x="657226" y="2589267"/>
            <a:ext cx="6554788" cy="1187450"/>
          </a:xfrm>
        </p:spPr>
        <p:txBody>
          <a:bodyPr>
            <a:noAutofit/>
          </a:bodyPr>
          <a:lstStyle>
            <a:lvl1pPr>
              <a:defRPr sz="7200" b="1">
                <a:solidFill>
                  <a:schemeClr val="bg1"/>
                </a:solidFill>
              </a:defRPr>
            </a:lvl1pPr>
          </a:lstStyle>
          <a:p>
            <a:r>
              <a:rPr lang="en-GB"/>
              <a:t>Topic</a:t>
            </a:r>
          </a:p>
        </p:txBody>
      </p:sp>
      <p:sp>
        <p:nvSpPr>
          <p:cNvPr id="9" name="Text Placeholder 8">
            <a:extLst>
              <a:ext uri="{FF2B5EF4-FFF2-40B4-BE49-F238E27FC236}">
                <a16:creationId xmlns:a16="http://schemas.microsoft.com/office/drawing/2014/main" id="{6EF3F3CE-4B0D-40E3-70E1-5F782314FB62}"/>
              </a:ext>
            </a:extLst>
          </p:cNvPr>
          <p:cNvSpPr>
            <a:spLocks noGrp="1"/>
          </p:cNvSpPr>
          <p:nvPr>
            <p:ph type="body" sz="quarter" idx="13" hasCustomPrompt="1"/>
          </p:nvPr>
        </p:nvSpPr>
        <p:spPr>
          <a:xfrm>
            <a:off x="647700" y="3935467"/>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
        <p:nvSpPr>
          <p:cNvPr id="10" name="Picture Placeholder 9">
            <a:extLst>
              <a:ext uri="{FF2B5EF4-FFF2-40B4-BE49-F238E27FC236}">
                <a16:creationId xmlns:a16="http://schemas.microsoft.com/office/drawing/2014/main" id="{7D95AC80-6CF3-B1E0-1AD2-3FA0B2FB7F57}"/>
              </a:ext>
            </a:extLst>
          </p:cNvPr>
          <p:cNvSpPr>
            <a:spLocks noGrp="1"/>
          </p:cNvSpPr>
          <p:nvPr>
            <p:ph type="pic" sz="quarter" idx="12"/>
          </p:nvPr>
        </p:nvSpPr>
        <p:spPr>
          <a:xfrm>
            <a:off x="3604653" y="0"/>
            <a:ext cx="8587347" cy="6858000"/>
          </a:xfrm>
          <a:custGeom>
            <a:avLst/>
            <a:gdLst>
              <a:gd name="connsiteX0" fmla="*/ 0 w 8587347"/>
              <a:gd name="connsiteY0" fmla="*/ 0 h 6858000"/>
              <a:gd name="connsiteX1" fmla="*/ 8587347 w 8587347"/>
              <a:gd name="connsiteY1" fmla="*/ 0 h 6858000"/>
              <a:gd name="connsiteX2" fmla="*/ 8587347 w 8587347"/>
              <a:gd name="connsiteY2" fmla="*/ 6858000 h 6858000"/>
              <a:gd name="connsiteX3" fmla="*/ 0 w 8587347"/>
              <a:gd name="connsiteY3" fmla="*/ 6858000 h 6858000"/>
              <a:gd name="connsiteX4" fmla="*/ 71704 w 8587347"/>
              <a:gd name="connsiteY4" fmla="*/ 6775222 h 6858000"/>
              <a:gd name="connsiteX5" fmla="*/ 1272966 w 8587347"/>
              <a:gd name="connsiteY5" fmla="*/ 3429000 h 6858000"/>
              <a:gd name="connsiteX6" fmla="*/ 71704 w 8587347"/>
              <a:gd name="connsiteY6" fmla="*/ 82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7347" h="6858000">
                <a:moveTo>
                  <a:pt x="0" y="0"/>
                </a:moveTo>
                <a:lnTo>
                  <a:pt x="8587347" y="0"/>
                </a:lnTo>
                <a:lnTo>
                  <a:pt x="8587347" y="6858000"/>
                </a:lnTo>
                <a:lnTo>
                  <a:pt x="0" y="6858000"/>
                </a:lnTo>
                <a:lnTo>
                  <a:pt x="71704" y="6775222"/>
                </a:lnTo>
                <a:cubicBezTo>
                  <a:pt x="822158" y="5865883"/>
                  <a:pt x="1272966" y="4700087"/>
                  <a:pt x="1272966" y="3429000"/>
                </a:cubicBezTo>
                <a:cubicBezTo>
                  <a:pt x="1272966" y="2157913"/>
                  <a:pt x="822158" y="992118"/>
                  <a:pt x="71704" y="82778"/>
                </a:cubicBezTo>
                <a:close/>
              </a:path>
            </a:pathLst>
          </a:custGeom>
        </p:spPr>
        <p:txBody>
          <a:bodyPr wrap="square">
            <a:noAutofit/>
          </a:bodyPr>
          <a:lstStyle/>
          <a:p>
            <a:endParaRPr lang="en-US"/>
          </a:p>
        </p:txBody>
      </p:sp>
    </p:spTree>
    <p:extLst>
      <p:ext uri="{BB962C8B-B14F-4D97-AF65-F5344CB8AC3E}">
        <p14:creationId xmlns:p14="http://schemas.microsoft.com/office/powerpoint/2010/main" val="1950945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AE9BEA-6FA3-53FF-0E44-48486E26D21B}"/>
              </a:ext>
            </a:extLst>
          </p:cNvPr>
          <p:cNvSpPr>
            <a:spLocks noGrp="1"/>
          </p:cNvSpPr>
          <p:nvPr>
            <p:ph type="title"/>
          </p:nvPr>
        </p:nvSpPr>
        <p:spPr>
          <a:xfrm>
            <a:off x="5269295" y="403226"/>
            <a:ext cx="5988050" cy="1187450"/>
          </a:xfrm>
        </p:spPr>
        <p:txBody>
          <a:bodyPr/>
          <a:lstStyle>
            <a:lvl1pPr>
              <a:defRPr>
                <a:solidFill>
                  <a:schemeClr val="bg2"/>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D3895E0E-20B2-D4A9-86C1-97B1AE2F4075}"/>
              </a:ext>
            </a:extLst>
          </p:cNvPr>
          <p:cNvSpPr>
            <a:spLocks noGrp="1"/>
          </p:cNvSpPr>
          <p:nvPr>
            <p:ph type="body" sz="quarter" idx="11"/>
          </p:nvPr>
        </p:nvSpPr>
        <p:spPr>
          <a:xfrm>
            <a:off x="5269295" y="2038350"/>
            <a:ext cx="5988050" cy="4305300"/>
          </a:xfrm>
        </p:spPr>
        <p:txBody>
          <a:bodyPr/>
          <a:lstStyle>
            <a:lvl1pPr>
              <a:defRPr sz="1900">
                <a:solidFill>
                  <a:schemeClr val="tx1"/>
                </a:solidFill>
              </a:defRPr>
            </a:lvl1pPr>
            <a:lvl2pPr>
              <a:defRPr sz="17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937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Divider with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F29A73A5-85A0-28D5-E4DC-3DF998050CD4}"/>
              </a:ext>
            </a:extLst>
          </p:cNvPr>
          <p:cNvSpPr>
            <a:spLocks noGrp="1"/>
          </p:cNvSpPr>
          <p:nvPr>
            <p:ph type="pic" sz="quarter" idx="12"/>
          </p:nvPr>
        </p:nvSpPr>
        <p:spPr>
          <a:xfrm>
            <a:off x="3604653" y="0"/>
            <a:ext cx="8587347" cy="6858000"/>
          </a:xfrm>
          <a:custGeom>
            <a:avLst/>
            <a:gdLst>
              <a:gd name="connsiteX0" fmla="*/ 0 w 8587347"/>
              <a:gd name="connsiteY0" fmla="*/ 0 h 6858000"/>
              <a:gd name="connsiteX1" fmla="*/ 8587347 w 8587347"/>
              <a:gd name="connsiteY1" fmla="*/ 0 h 6858000"/>
              <a:gd name="connsiteX2" fmla="*/ 8587347 w 8587347"/>
              <a:gd name="connsiteY2" fmla="*/ 6858000 h 6858000"/>
              <a:gd name="connsiteX3" fmla="*/ 0 w 8587347"/>
              <a:gd name="connsiteY3" fmla="*/ 6858000 h 6858000"/>
              <a:gd name="connsiteX4" fmla="*/ 71704 w 8587347"/>
              <a:gd name="connsiteY4" fmla="*/ 6775222 h 6858000"/>
              <a:gd name="connsiteX5" fmla="*/ 1272966 w 8587347"/>
              <a:gd name="connsiteY5" fmla="*/ 3429000 h 6858000"/>
              <a:gd name="connsiteX6" fmla="*/ 71704 w 8587347"/>
              <a:gd name="connsiteY6" fmla="*/ 82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7347" h="6858000">
                <a:moveTo>
                  <a:pt x="0" y="0"/>
                </a:moveTo>
                <a:lnTo>
                  <a:pt x="8587347" y="0"/>
                </a:lnTo>
                <a:lnTo>
                  <a:pt x="8587347" y="6858000"/>
                </a:lnTo>
                <a:lnTo>
                  <a:pt x="0" y="6858000"/>
                </a:lnTo>
                <a:lnTo>
                  <a:pt x="71704" y="6775222"/>
                </a:lnTo>
                <a:cubicBezTo>
                  <a:pt x="822158" y="5865883"/>
                  <a:pt x="1272966" y="4700087"/>
                  <a:pt x="1272966" y="3429000"/>
                </a:cubicBezTo>
                <a:cubicBezTo>
                  <a:pt x="1272966" y="2157913"/>
                  <a:pt x="822158" y="992118"/>
                  <a:pt x="71704" y="82778"/>
                </a:cubicBezTo>
                <a:close/>
              </a:path>
            </a:pathLst>
          </a:custGeom>
        </p:spPr>
        <p:txBody>
          <a:bodyPr wrap="square">
            <a:noAutofit/>
          </a:bodyPr>
          <a:lstStyle/>
          <a:p>
            <a:endParaRPr lang="en-US"/>
          </a:p>
        </p:txBody>
      </p:sp>
      <p:sp>
        <p:nvSpPr>
          <p:cNvPr id="4" name="Title 1">
            <a:extLst>
              <a:ext uri="{FF2B5EF4-FFF2-40B4-BE49-F238E27FC236}">
                <a16:creationId xmlns:a16="http://schemas.microsoft.com/office/drawing/2014/main" id="{EEAE0088-8C9E-090A-1EDC-C583823D8B34}"/>
              </a:ext>
            </a:extLst>
          </p:cNvPr>
          <p:cNvSpPr>
            <a:spLocks noGrp="1"/>
          </p:cNvSpPr>
          <p:nvPr>
            <p:ph type="title" hasCustomPrompt="1"/>
          </p:nvPr>
        </p:nvSpPr>
        <p:spPr>
          <a:xfrm>
            <a:off x="657226" y="2589267"/>
            <a:ext cx="6554788" cy="1187450"/>
          </a:xfrm>
        </p:spPr>
        <p:txBody>
          <a:bodyPr>
            <a:noAutofit/>
          </a:bodyPr>
          <a:lstStyle>
            <a:lvl1pPr>
              <a:defRPr sz="7200" b="1">
                <a:solidFill>
                  <a:schemeClr val="bg1"/>
                </a:solidFill>
              </a:defRPr>
            </a:lvl1pPr>
          </a:lstStyle>
          <a:p>
            <a:r>
              <a:rPr lang="en-GB"/>
              <a:t>Topic</a:t>
            </a:r>
          </a:p>
        </p:txBody>
      </p:sp>
      <p:sp>
        <p:nvSpPr>
          <p:cNvPr id="6" name="Text Placeholder 8">
            <a:extLst>
              <a:ext uri="{FF2B5EF4-FFF2-40B4-BE49-F238E27FC236}">
                <a16:creationId xmlns:a16="http://schemas.microsoft.com/office/drawing/2014/main" id="{95F237D5-46F7-86D7-1A06-822A642F9572}"/>
              </a:ext>
            </a:extLst>
          </p:cNvPr>
          <p:cNvSpPr>
            <a:spLocks noGrp="1"/>
          </p:cNvSpPr>
          <p:nvPr>
            <p:ph type="body" sz="quarter" idx="13" hasCustomPrompt="1"/>
          </p:nvPr>
        </p:nvSpPr>
        <p:spPr>
          <a:xfrm>
            <a:off x="647700" y="3935467"/>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Tree>
    <p:extLst>
      <p:ext uri="{BB962C8B-B14F-4D97-AF65-F5344CB8AC3E}">
        <p14:creationId xmlns:p14="http://schemas.microsoft.com/office/powerpoint/2010/main" val="2087774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AE9BEA-6FA3-53FF-0E44-48486E26D21B}"/>
              </a:ext>
            </a:extLst>
          </p:cNvPr>
          <p:cNvSpPr>
            <a:spLocks noGrp="1"/>
          </p:cNvSpPr>
          <p:nvPr>
            <p:ph type="title"/>
          </p:nvPr>
        </p:nvSpPr>
        <p:spPr>
          <a:xfrm>
            <a:off x="5269295" y="403226"/>
            <a:ext cx="5988050" cy="1187450"/>
          </a:xfrm>
        </p:spPr>
        <p:txBody>
          <a:bodyPr/>
          <a:lstStyle>
            <a:lvl1pPr>
              <a:defRPr>
                <a:solidFill>
                  <a:schemeClr val="accent4"/>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D3895E0E-20B2-D4A9-86C1-97B1AE2F4075}"/>
              </a:ext>
            </a:extLst>
          </p:cNvPr>
          <p:cNvSpPr>
            <a:spLocks noGrp="1"/>
          </p:cNvSpPr>
          <p:nvPr>
            <p:ph type="body" sz="quarter" idx="11"/>
          </p:nvPr>
        </p:nvSpPr>
        <p:spPr>
          <a:xfrm>
            <a:off x="5269295" y="2038350"/>
            <a:ext cx="5988050" cy="4305300"/>
          </a:xfrm>
        </p:spPr>
        <p:txBody>
          <a:bodyPr/>
          <a:lstStyle>
            <a:lvl1pPr>
              <a:defRPr sz="1900">
                <a:solidFill>
                  <a:schemeClr val="tx1"/>
                </a:solidFill>
              </a:defRPr>
            </a:lvl1pPr>
            <a:lvl2pPr>
              <a:defRPr sz="17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8455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Divider with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C708EE0-919E-A648-46BC-856145505BC6}"/>
              </a:ext>
            </a:extLst>
          </p:cNvPr>
          <p:cNvSpPr>
            <a:spLocks noGrp="1"/>
          </p:cNvSpPr>
          <p:nvPr>
            <p:ph type="title" hasCustomPrompt="1"/>
          </p:nvPr>
        </p:nvSpPr>
        <p:spPr>
          <a:xfrm>
            <a:off x="657226" y="2589267"/>
            <a:ext cx="6554788" cy="1187450"/>
          </a:xfrm>
        </p:spPr>
        <p:txBody>
          <a:bodyPr>
            <a:noAutofit/>
          </a:bodyPr>
          <a:lstStyle>
            <a:lvl1pPr>
              <a:defRPr sz="7200" b="1">
                <a:solidFill>
                  <a:schemeClr val="bg1"/>
                </a:solidFill>
              </a:defRPr>
            </a:lvl1pPr>
          </a:lstStyle>
          <a:p>
            <a:r>
              <a:rPr lang="en-GB"/>
              <a:t>Topic</a:t>
            </a:r>
          </a:p>
        </p:txBody>
      </p:sp>
      <p:sp>
        <p:nvSpPr>
          <p:cNvPr id="6" name="Text Placeholder 8">
            <a:extLst>
              <a:ext uri="{FF2B5EF4-FFF2-40B4-BE49-F238E27FC236}">
                <a16:creationId xmlns:a16="http://schemas.microsoft.com/office/drawing/2014/main" id="{5A565846-D097-81BD-A1AB-DE08F2C51A89}"/>
              </a:ext>
            </a:extLst>
          </p:cNvPr>
          <p:cNvSpPr>
            <a:spLocks noGrp="1"/>
          </p:cNvSpPr>
          <p:nvPr>
            <p:ph type="body" sz="quarter" idx="13" hasCustomPrompt="1"/>
          </p:nvPr>
        </p:nvSpPr>
        <p:spPr>
          <a:xfrm>
            <a:off x="647700" y="3935467"/>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
        <p:nvSpPr>
          <p:cNvPr id="8" name="Picture Placeholder 7">
            <a:extLst>
              <a:ext uri="{FF2B5EF4-FFF2-40B4-BE49-F238E27FC236}">
                <a16:creationId xmlns:a16="http://schemas.microsoft.com/office/drawing/2014/main" id="{3A452B82-ACA3-781A-B47F-39FE54775D9A}"/>
              </a:ext>
            </a:extLst>
          </p:cNvPr>
          <p:cNvSpPr>
            <a:spLocks noGrp="1"/>
          </p:cNvSpPr>
          <p:nvPr>
            <p:ph type="pic" sz="quarter" idx="12"/>
          </p:nvPr>
        </p:nvSpPr>
        <p:spPr>
          <a:xfrm>
            <a:off x="3604653" y="0"/>
            <a:ext cx="8587347" cy="6858000"/>
          </a:xfrm>
          <a:custGeom>
            <a:avLst/>
            <a:gdLst>
              <a:gd name="connsiteX0" fmla="*/ 0 w 8587347"/>
              <a:gd name="connsiteY0" fmla="*/ 0 h 6858000"/>
              <a:gd name="connsiteX1" fmla="*/ 8587347 w 8587347"/>
              <a:gd name="connsiteY1" fmla="*/ 0 h 6858000"/>
              <a:gd name="connsiteX2" fmla="*/ 8587347 w 8587347"/>
              <a:gd name="connsiteY2" fmla="*/ 6858000 h 6858000"/>
              <a:gd name="connsiteX3" fmla="*/ 0 w 8587347"/>
              <a:gd name="connsiteY3" fmla="*/ 6858000 h 6858000"/>
              <a:gd name="connsiteX4" fmla="*/ 71704 w 8587347"/>
              <a:gd name="connsiteY4" fmla="*/ 6775222 h 6858000"/>
              <a:gd name="connsiteX5" fmla="*/ 1272966 w 8587347"/>
              <a:gd name="connsiteY5" fmla="*/ 3429000 h 6858000"/>
              <a:gd name="connsiteX6" fmla="*/ 71704 w 8587347"/>
              <a:gd name="connsiteY6" fmla="*/ 82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7347" h="6858000">
                <a:moveTo>
                  <a:pt x="0" y="0"/>
                </a:moveTo>
                <a:lnTo>
                  <a:pt x="8587347" y="0"/>
                </a:lnTo>
                <a:lnTo>
                  <a:pt x="8587347" y="6858000"/>
                </a:lnTo>
                <a:lnTo>
                  <a:pt x="0" y="6858000"/>
                </a:lnTo>
                <a:lnTo>
                  <a:pt x="71704" y="6775222"/>
                </a:lnTo>
                <a:cubicBezTo>
                  <a:pt x="822158" y="5865883"/>
                  <a:pt x="1272966" y="4700087"/>
                  <a:pt x="1272966" y="3429000"/>
                </a:cubicBezTo>
                <a:cubicBezTo>
                  <a:pt x="1272966" y="2157913"/>
                  <a:pt x="822158" y="992118"/>
                  <a:pt x="71704" y="82778"/>
                </a:cubicBezTo>
                <a:close/>
              </a:path>
            </a:pathLst>
          </a:custGeom>
        </p:spPr>
        <p:txBody>
          <a:bodyPr wrap="square">
            <a:noAutofit/>
          </a:bodyPr>
          <a:lstStyle/>
          <a:p>
            <a:endParaRPr lang="en-US"/>
          </a:p>
        </p:txBody>
      </p:sp>
    </p:spTree>
    <p:extLst>
      <p:ext uri="{BB962C8B-B14F-4D97-AF65-F5344CB8AC3E}">
        <p14:creationId xmlns:p14="http://schemas.microsoft.com/office/powerpoint/2010/main" val="164550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9BEA-6FA3-53FF-0E44-48486E26D21B}"/>
              </a:ext>
            </a:extLst>
          </p:cNvPr>
          <p:cNvSpPr>
            <a:spLocks noGrp="1"/>
          </p:cNvSpPr>
          <p:nvPr>
            <p:ph type="title"/>
          </p:nvPr>
        </p:nvSpPr>
        <p:spPr>
          <a:xfrm>
            <a:off x="4943475" y="403226"/>
            <a:ext cx="5988050" cy="1187450"/>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D3895E0E-20B2-D4A9-86C1-97B1AE2F4075}"/>
              </a:ext>
            </a:extLst>
          </p:cNvPr>
          <p:cNvSpPr>
            <a:spLocks noGrp="1"/>
          </p:cNvSpPr>
          <p:nvPr>
            <p:ph type="body" sz="quarter" idx="11"/>
          </p:nvPr>
        </p:nvSpPr>
        <p:spPr>
          <a:xfrm>
            <a:off x="4943475" y="2038350"/>
            <a:ext cx="5988050" cy="4305300"/>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129A19FB-8EFD-B3D5-62E3-62E85AB7F1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401420" y="1401417"/>
            <a:ext cx="6858000" cy="4055165"/>
          </a:xfrm>
          <a:prstGeom prst="rect">
            <a:avLst/>
          </a:prstGeom>
        </p:spPr>
      </p:pic>
    </p:spTree>
    <p:extLst>
      <p:ext uri="{BB962C8B-B14F-4D97-AF65-F5344CB8AC3E}">
        <p14:creationId xmlns:p14="http://schemas.microsoft.com/office/powerpoint/2010/main" val="39569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AE9BEA-6FA3-53FF-0E44-48486E26D21B}"/>
              </a:ext>
            </a:extLst>
          </p:cNvPr>
          <p:cNvSpPr>
            <a:spLocks noGrp="1"/>
          </p:cNvSpPr>
          <p:nvPr>
            <p:ph type="title"/>
          </p:nvPr>
        </p:nvSpPr>
        <p:spPr>
          <a:xfrm>
            <a:off x="5269295" y="403226"/>
            <a:ext cx="5988050" cy="1187450"/>
          </a:xfrm>
        </p:spPr>
        <p:txBody>
          <a:bodyPr/>
          <a:lstStyle>
            <a:lvl1pPr>
              <a:defRPr>
                <a:solidFill>
                  <a:schemeClr val="tx2"/>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D3895E0E-20B2-D4A9-86C1-97B1AE2F4075}"/>
              </a:ext>
            </a:extLst>
          </p:cNvPr>
          <p:cNvSpPr>
            <a:spLocks noGrp="1"/>
          </p:cNvSpPr>
          <p:nvPr>
            <p:ph type="body" sz="quarter" idx="11"/>
          </p:nvPr>
        </p:nvSpPr>
        <p:spPr>
          <a:xfrm>
            <a:off x="5269295" y="2038350"/>
            <a:ext cx="5988050" cy="4305300"/>
          </a:xfrm>
        </p:spPr>
        <p:txBody>
          <a:bodyPr/>
          <a:lstStyle>
            <a:lvl1pPr>
              <a:defRPr sz="1900">
                <a:solidFill>
                  <a:schemeClr val="tx1"/>
                </a:solidFill>
              </a:defRPr>
            </a:lvl1pPr>
            <a:lvl2pPr>
              <a:defRPr sz="17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3519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Divider with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66CB9-58B5-9A5E-2C4B-1E89F27FC3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39A6614-129A-BECD-BA11-4FF3339D591B}"/>
              </a:ext>
            </a:extLst>
          </p:cNvPr>
          <p:cNvSpPr>
            <a:spLocks noGrp="1"/>
          </p:cNvSpPr>
          <p:nvPr>
            <p:ph type="title" hasCustomPrompt="1"/>
          </p:nvPr>
        </p:nvSpPr>
        <p:spPr>
          <a:xfrm>
            <a:off x="657226" y="2589267"/>
            <a:ext cx="6554788" cy="1187450"/>
          </a:xfrm>
        </p:spPr>
        <p:txBody>
          <a:bodyPr>
            <a:noAutofit/>
          </a:bodyPr>
          <a:lstStyle>
            <a:lvl1pPr>
              <a:defRPr sz="7200" b="1">
                <a:solidFill>
                  <a:schemeClr val="bg1"/>
                </a:solidFill>
              </a:defRPr>
            </a:lvl1pPr>
          </a:lstStyle>
          <a:p>
            <a:r>
              <a:rPr lang="en-GB"/>
              <a:t>Topic</a:t>
            </a:r>
          </a:p>
        </p:txBody>
      </p:sp>
      <p:sp>
        <p:nvSpPr>
          <p:cNvPr id="6" name="Text Placeholder 8">
            <a:extLst>
              <a:ext uri="{FF2B5EF4-FFF2-40B4-BE49-F238E27FC236}">
                <a16:creationId xmlns:a16="http://schemas.microsoft.com/office/drawing/2014/main" id="{F0AE07E7-F4FB-4BF3-85BA-44142A03CD24}"/>
              </a:ext>
            </a:extLst>
          </p:cNvPr>
          <p:cNvSpPr>
            <a:spLocks noGrp="1"/>
          </p:cNvSpPr>
          <p:nvPr>
            <p:ph type="body" sz="quarter" idx="13" hasCustomPrompt="1"/>
          </p:nvPr>
        </p:nvSpPr>
        <p:spPr>
          <a:xfrm>
            <a:off x="647700" y="3935467"/>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
        <p:nvSpPr>
          <p:cNvPr id="8" name="Picture Placeholder 7">
            <a:extLst>
              <a:ext uri="{FF2B5EF4-FFF2-40B4-BE49-F238E27FC236}">
                <a16:creationId xmlns:a16="http://schemas.microsoft.com/office/drawing/2014/main" id="{AB918565-1541-8EB1-97CF-7E3072D3CD9B}"/>
              </a:ext>
            </a:extLst>
          </p:cNvPr>
          <p:cNvSpPr>
            <a:spLocks noGrp="1"/>
          </p:cNvSpPr>
          <p:nvPr>
            <p:ph type="pic" sz="quarter" idx="12"/>
          </p:nvPr>
        </p:nvSpPr>
        <p:spPr>
          <a:xfrm>
            <a:off x="3604653" y="0"/>
            <a:ext cx="8587347" cy="6858000"/>
          </a:xfrm>
          <a:custGeom>
            <a:avLst/>
            <a:gdLst>
              <a:gd name="connsiteX0" fmla="*/ 0 w 8587347"/>
              <a:gd name="connsiteY0" fmla="*/ 0 h 6858000"/>
              <a:gd name="connsiteX1" fmla="*/ 8587347 w 8587347"/>
              <a:gd name="connsiteY1" fmla="*/ 0 h 6858000"/>
              <a:gd name="connsiteX2" fmla="*/ 8587347 w 8587347"/>
              <a:gd name="connsiteY2" fmla="*/ 6858000 h 6858000"/>
              <a:gd name="connsiteX3" fmla="*/ 0 w 8587347"/>
              <a:gd name="connsiteY3" fmla="*/ 6858000 h 6858000"/>
              <a:gd name="connsiteX4" fmla="*/ 71704 w 8587347"/>
              <a:gd name="connsiteY4" fmla="*/ 6775222 h 6858000"/>
              <a:gd name="connsiteX5" fmla="*/ 1272966 w 8587347"/>
              <a:gd name="connsiteY5" fmla="*/ 3429000 h 6858000"/>
              <a:gd name="connsiteX6" fmla="*/ 71704 w 8587347"/>
              <a:gd name="connsiteY6" fmla="*/ 82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7347" h="6858000">
                <a:moveTo>
                  <a:pt x="0" y="0"/>
                </a:moveTo>
                <a:lnTo>
                  <a:pt x="8587347" y="0"/>
                </a:lnTo>
                <a:lnTo>
                  <a:pt x="8587347" y="6858000"/>
                </a:lnTo>
                <a:lnTo>
                  <a:pt x="0" y="6858000"/>
                </a:lnTo>
                <a:lnTo>
                  <a:pt x="71704" y="6775222"/>
                </a:lnTo>
                <a:cubicBezTo>
                  <a:pt x="822158" y="5865883"/>
                  <a:pt x="1272966" y="4700087"/>
                  <a:pt x="1272966" y="3429000"/>
                </a:cubicBezTo>
                <a:cubicBezTo>
                  <a:pt x="1272966" y="2157913"/>
                  <a:pt x="822158" y="992118"/>
                  <a:pt x="71704" y="82778"/>
                </a:cubicBezTo>
                <a:close/>
              </a:path>
            </a:pathLst>
          </a:custGeom>
        </p:spPr>
        <p:txBody>
          <a:bodyPr wrap="square">
            <a:noAutofit/>
          </a:bodyPr>
          <a:lstStyle/>
          <a:p>
            <a:endParaRPr lang="en-US"/>
          </a:p>
        </p:txBody>
      </p:sp>
    </p:spTree>
    <p:extLst>
      <p:ext uri="{BB962C8B-B14F-4D97-AF65-F5344CB8AC3E}">
        <p14:creationId xmlns:p14="http://schemas.microsoft.com/office/powerpoint/2010/main" val="368536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wo Text">
    <p:spTree>
      <p:nvGrpSpPr>
        <p:cNvPr id="1" name=""/>
        <p:cNvGrpSpPr/>
        <p:nvPr/>
      </p:nvGrpSpPr>
      <p:grpSpPr>
        <a:xfrm>
          <a:off x="0" y="0"/>
          <a:ext cx="0" cy="0"/>
          <a:chOff x="0" y="0"/>
          <a:chExt cx="0" cy="0"/>
        </a:xfrm>
      </p:grpSpPr>
      <p:pic>
        <p:nvPicPr>
          <p:cNvPr id="7" name="Picture 6" descr="A black and blue background with a white line&#10;&#10;AI-generated content may be incorrect.">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2291254" y="329325"/>
            <a:ext cx="9228083" cy="1215696"/>
          </a:xfrm>
        </p:spPr>
        <p:txBody>
          <a:bodyPr anchor="ctr"/>
          <a:lstStyle>
            <a:lvl1pPr>
              <a:defRPr>
                <a:solidFill>
                  <a:schemeClr val="accent3"/>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D04F460E-ABCB-BA15-5781-7C8E14DB3598}"/>
              </a:ext>
            </a:extLst>
          </p:cNvPr>
          <p:cNvSpPr>
            <a:spLocks noGrp="1"/>
          </p:cNvSpPr>
          <p:nvPr>
            <p:ph type="body" sz="quarter" idx="11" hasCustomPrompt="1"/>
          </p:nvPr>
        </p:nvSpPr>
        <p:spPr>
          <a:xfrm>
            <a:off x="1076325" y="2209800"/>
            <a:ext cx="4686300" cy="371475"/>
          </a:xfrm>
        </p:spPr>
        <p:txBody>
          <a:bodyPr>
            <a:noAutofit/>
          </a:bodyPr>
          <a:lstStyle>
            <a:lvl1pPr marL="0" indent="0">
              <a:buNone/>
              <a:defRPr sz="2400" b="1">
                <a:solidFill>
                  <a:schemeClr val="accent3"/>
                </a:solidFill>
              </a:defRPr>
            </a:lvl1pPr>
          </a:lstStyle>
          <a:p>
            <a:pPr lvl="0"/>
            <a:r>
              <a:rPr lang="en-US"/>
              <a:t>Subtitle</a:t>
            </a:r>
          </a:p>
        </p:txBody>
      </p:sp>
      <p:sp>
        <p:nvSpPr>
          <p:cNvPr id="13" name="Text Placeholder 12">
            <a:extLst>
              <a:ext uri="{FF2B5EF4-FFF2-40B4-BE49-F238E27FC236}">
                <a16:creationId xmlns:a16="http://schemas.microsoft.com/office/drawing/2014/main" id="{8B6B69BE-3656-9DF0-D160-D952F8B87C36}"/>
              </a:ext>
            </a:extLst>
          </p:cNvPr>
          <p:cNvSpPr>
            <a:spLocks noGrp="1"/>
          </p:cNvSpPr>
          <p:nvPr>
            <p:ph type="body" sz="quarter" idx="13"/>
          </p:nvPr>
        </p:nvSpPr>
        <p:spPr>
          <a:xfrm>
            <a:off x="1076326"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B348C609-ECFA-E804-1D93-DE0DA0CC1185}"/>
              </a:ext>
            </a:extLst>
          </p:cNvPr>
          <p:cNvSpPr>
            <a:spLocks noGrp="1"/>
          </p:cNvSpPr>
          <p:nvPr>
            <p:ph type="body" sz="quarter" idx="14"/>
          </p:nvPr>
        </p:nvSpPr>
        <p:spPr>
          <a:xfrm>
            <a:off x="6245225"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8">
            <a:extLst>
              <a:ext uri="{FF2B5EF4-FFF2-40B4-BE49-F238E27FC236}">
                <a16:creationId xmlns:a16="http://schemas.microsoft.com/office/drawing/2014/main" id="{74579BC8-DB31-2A67-9ECB-3F6DCDABEC89}"/>
              </a:ext>
            </a:extLst>
          </p:cNvPr>
          <p:cNvSpPr>
            <a:spLocks noGrp="1"/>
          </p:cNvSpPr>
          <p:nvPr>
            <p:ph type="body" sz="quarter" idx="15" hasCustomPrompt="1"/>
          </p:nvPr>
        </p:nvSpPr>
        <p:spPr>
          <a:xfrm>
            <a:off x="6245225" y="2209800"/>
            <a:ext cx="4686300" cy="371475"/>
          </a:xfrm>
        </p:spPr>
        <p:txBody>
          <a:bodyPr>
            <a:noAutofit/>
          </a:bodyPr>
          <a:lstStyle>
            <a:lvl1pPr marL="0" indent="0">
              <a:buNone/>
              <a:defRPr sz="2400" b="1">
                <a:solidFill>
                  <a:schemeClr val="accent3"/>
                </a:solidFill>
              </a:defRPr>
            </a:lvl1pPr>
          </a:lstStyle>
          <a:p>
            <a:pPr lvl="0"/>
            <a:r>
              <a:rPr lang="en-US"/>
              <a:t>Subtitle</a:t>
            </a:r>
          </a:p>
        </p:txBody>
      </p:sp>
    </p:spTree>
    <p:extLst>
      <p:ext uri="{BB962C8B-B14F-4D97-AF65-F5344CB8AC3E}">
        <p14:creationId xmlns:p14="http://schemas.microsoft.com/office/powerpoint/2010/main" val="548957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Two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2291254" y="329325"/>
            <a:ext cx="9228083" cy="1215696"/>
          </a:xfrm>
        </p:spPr>
        <p:txBody>
          <a:bodyPr anchor="ctr"/>
          <a:lstStyle>
            <a:lvl1pPr>
              <a:defRPr>
                <a:solidFill>
                  <a:schemeClr val="bg2"/>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D04F460E-ABCB-BA15-5781-7C8E14DB3598}"/>
              </a:ext>
            </a:extLst>
          </p:cNvPr>
          <p:cNvSpPr>
            <a:spLocks noGrp="1"/>
          </p:cNvSpPr>
          <p:nvPr>
            <p:ph type="body" sz="quarter" idx="11" hasCustomPrompt="1"/>
          </p:nvPr>
        </p:nvSpPr>
        <p:spPr>
          <a:xfrm>
            <a:off x="1076325" y="2209800"/>
            <a:ext cx="4686300" cy="371475"/>
          </a:xfrm>
        </p:spPr>
        <p:txBody>
          <a:bodyPr>
            <a:noAutofit/>
          </a:bodyPr>
          <a:lstStyle>
            <a:lvl1pPr marL="0" indent="0">
              <a:buNone/>
              <a:defRPr sz="2400" b="1">
                <a:solidFill>
                  <a:schemeClr val="bg2"/>
                </a:solidFill>
              </a:defRPr>
            </a:lvl1pPr>
          </a:lstStyle>
          <a:p>
            <a:pPr lvl="0"/>
            <a:r>
              <a:rPr lang="en-US"/>
              <a:t>Subtitle</a:t>
            </a:r>
          </a:p>
        </p:txBody>
      </p:sp>
      <p:sp>
        <p:nvSpPr>
          <p:cNvPr id="13" name="Text Placeholder 12">
            <a:extLst>
              <a:ext uri="{FF2B5EF4-FFF2-40B4-BE49-F238E27FC236}">
                <a16:creationId xmlns:a16="http://schemas.microsoft.com/office/drawing/2014/main" id="{8B6B69BE-3656-9DF0-D160-D952F8B87C36}"/>
              </a:ext>
            </a:extLst>
          </p:cNvPr>
          <p:cNvSpPr>
            <a:spLocks noGrp="1"/>
          </p:cNvSpPr>
          <p:nvPr>
            <p:ph type="body" sz="quarter" idx="13"/>
          </p:nvPr>
        </p:nvSpPr>
        <p:spPr>
          <a:xfrm>
            <a:off x="1076326"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B348C609-ECFA-E804-1D93-DE0DA0CC1185}"/>
              </a:ext>
            </a:extLst>
          </p:cNvPr>
          <p:cNvSpPr>
            <a:spLocks noGrp="1"/>
          </p:cNvSpPr>
          <p:nvPr>
            <p:ph type="body" sz="quarter" idx="14"/>
          </p:nvPr>
        </p:nvSpPr>
        <p:spPr>
          <a:xfrm>
            <a:off x="6245225"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8">
            <a:extLst>
              <a:ext uri="{FF2B5EF4-FFF2-40B4-BE49-F238E27FC236}">
                <a16:creationId xmlns:a16="http://schemas.microsoft.com/office/drawing/2014/main" id="{74579BC8-DB31-2A67-9ECB-3F6DCDABEC89}"/>
              </a:ext>
            </a:extLst>
          </p:cNvPr>
          <p:cNvSpPr>
            <a:spLocks noGrp="1"/>
          </p:cNvSpPr>
          <p:nvPr>
            <p:ph type="body" sz="quarter" idx="15" hasCustomPrompt="1"/>
          </p:nvPr>
        </p:nvSpPr>
        <p:spPr>
          <a:xfrm>
            <a:off x="6245225" y="2209800"/>
            <a:ext cx="4686300" cy="371475"/>
          </a:xfrm>
        </p:spPr>
        <p:txBody>
          <a:bodyPr>
            <a:noAutofit/>
          </a:bodyPr>
          <a:lstStyle>
            <a:lvl1pPr marL="0" indent="0">
              <a:buNone/>
              <a:defRPr sz="2400" b="1">
                <a:solidFill>
                  <a:schemeClr val="bg2"/>
                </a:solidFill>
              </a:defRPr>
            </a:lvl1pPr>
          </a:lstStyle>
          <a:p>
            <a:pPr lvl="0"/>
            <a:r>
              <a:rPr lang="en-US"/>
              <a:t>Subtitle</a:t>
            </a:r>
          </a:p>
        </p:txBody>
      </p:sp>
    </p:spTree>
    <p:extLst>
      <p:ext uri="{BB962C8B-B14F-4D97-AF65-F5344CB8AC3E}">
        <p14:creationId xmlns:p14="http://schemas.microsoft.com/office/powerpoint/2010/main" val="3193642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and Two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2291254" y="329325"/>
            <a:ext cx="9228083" cy="1215696"/>
          </a:xfrm>
        </p:spPr>
        <p:txBody>
          <a:bodyPr anchor="ctr"/>
          <a:lstStyle>
            <a:lvl1pPr>
              <a:defRPr>
                <a:solidFill>
                  <a:schemeClr val="accent4"/>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D04F460E-ABCB-BA15-5781-7C8E14DB3598}"/>
              </a:ext>
            </a:extLst>
          </p:cNvPr>
          <p:cNvSpPr>
            <a:spLocks noGrp="1"/>
          </p:cNvSpPr>
          <p:nvPr>
            <p:ph type="body" sz="quarter" idx="11" hasCustomPrompt="1"/>
          </p:nvPr>
        </p:nvSpPr>
        <p:spPr>
          <a:xfrm>
            <a:off x="1076325" y="2209800"/>
            <a:ext cx="4686300" cy="371475"/>
          </a:xfrm>
        </p:spPr>
        <p:txBody>
          <a:bodyPr>
            <a:noAutofit/>
          </a:bodyPr>
          <a:lstStyle>
            <a:lvl1pPr marL="0" indent="0">
              <a:buNone/>
              <a:defRPr sz="2400" b="1">
                <a:solidFill>
                  <a:schemeClr val="accent4"/>
                </a:solidFill>
              </a:defRPr>
            </a:lvl1pPr>
          </a:lstStyle>
          <a:p>
            <a:pPr lvl="0"/>
            <a:r>
              <a:rPr lang="en-US"/>
              <a:t>Subtitle</a:t>
            </a:r>
          </a:p>
        </p:txBody>
      </p:sp>
      <p:sp>
        <p:nvSpPr>
          <p:cNvPr id="13" name="Text Placeholder 12">
            <a:extLst>
              <a:ext uri="{FF2B5EF4-FFF2-40B4-BE49-F238E27FC236}">
                <a16:creationId xmlns:a16="http://schemas.microsoft.com/office/drawing/2014/main" id="{8B6B69BE-3656-9DF0-D160-D952F8B87C36}"/>
              </a:ext>
            </a:extLst>
          </p:cNvPr>
          <p:cNvSpPr>
            <a:spLocks noGrp="1"/>
          </p:cNvSpPr>
          <p:nvPr>
            <p:ph type="body" sz="quarter" idx="13"/>
          </p:nvPr>
        </p:nvSpPr>
        <p:spPr>
          <a:xfrm>
            <a:off x="1076326"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B348C609-ECFA-E804-1D93-DE0DA0CC1185}"/>
              </a:ext>
            </a:extLst>
          </p:cNvPr>
          <p:cNvSpPr>
            <a:spLocks noGrp="1"/>
          </p:cNvSpPr>
          <p:nvPr>
            <p:ph type="body" sz="quarter" idx="14"/>
          </p:nvPr>
        </p:nvSpPr>
        <p:spPr>
          <a:xfrm>
            <a:off x="6245225"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8">
            <a:extLst>
              <a:ext uri="{FF2B5EF4-FFF2-40B4-BE49-F238E27FC236}">
                <a16:creationId xmlns:a16="http://schemas.microsoft.com/office/drawing/2014/main" id="{74579BC8-DB31-2A67-9ECB-3F6DCDABEC89}"/>
              </a:ext>
            </a:extLst>
          </p:cNvPr>
          <p:cNvSpPr>
            <a:spLocks noGrp="1"/>
          </p:cNvSpPr>
          <p:nvPr>
            <p:ph type="body" sz="quarter" idx="15" hasCustomPrompt="1"/>
          </p:nvPr>
        </p:nvSpPr>
        <p:spPr>
          <a:xfrm>
            <a:off x="6245225" y="2209800"/>
            <a:ext cx="4686300" cy="371475"/>
          </a:xfrm>
        </p:spPr>
        <p:txBody>
          <a:bodyPr>
            <a:noAutofit/>
          </a:bodyPr>
          <a:lstStyle>
            <a:lvl1pPr marL="0" indent="0">
              <a:buNone/>
              <a:defRPr sz="2400" b="1">
                <a:solidFill>
                  <a:schemeClr val="accent4"/>
                </a:solidFill>
              </a:defRPr>
            </a:lvl1pPr>
          </a:lstStyle>
          <a:p>
            <a:pPr lvl="0"/>
            <a:r>
              <a:rPr lang="en-US"/>
              <a:t>Subtitle</a:t>
            </a:r>
          </a:p>
        </p:txBody>
      </p:sp>
    </p:spTree>
    <p:extLst>
      <p:ext uri="{BB962C8B-B14F-4D97-AF65-F5344CB8AC3E}">
        <p14:creationId xmlns:p14="http://schemas.microsoft.com/office/powerpoint/2010/main" val="1253187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Title and Two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EC707-D1DD-1466-00D2-E1914470B32F}"/>
              </a:ext>
            </a:extLst>
          </p:cNvPr>
          <p:cNvSpPr>
            <a:spLocks noGrp="1"/>
          </p:cNvSpPr>
          <p:nvPr>
            <p:ph type="title"/>
          </p:nvPr>
        </p:nvSpPr>
        <p:spPr>
          <a:xfrm>
            <a:off x="2291254" y="329325"/>
            <a:ext cx="9228083" cy="1215696"/>
          </a:xfrm>
        </p:spPr>
        <p:txBody>
          <a:bodyPr anchor="ctr"/>
          <a:lstStyle>
            <a:lvl1pPr>
              <a:defRPr>
                <a:solidFill>
                  <a:schemeClr val="tx2"/>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D04F460E-ABCB-BA15-5781-7C8E14DB3598}"/>
              </a:ext>
            </a:extLst>
          </p:cNvPr>
          <p:cNvSpPr>
            <a:spLocks noGrp="1"/>
          </p:cNvSpPr>
          <p:nvPr>
            <p:ph type="body" sz="quarter" idx="11" hasCustomPrompt="1"/>
          </p:nvPr>
        </p:nvSpPr>
        <p:spPr>
          <a:xfrm>
            <a:off x="1076325" y="2209800"/>
            <a:ext cx="4686300" cy="371475"/>
          </a:xfrm>
        </p:spPr>
        <p:txBody>
          <a:bodyPr>
            <a:noAutofit/>
          </a:bodyPr>
          <a:lstStyle>
            <a:lvl1pPr marL="0" indent="0">
              <a:buNone/>
              <a:defRPr sz="2400" b="1">
                <a:solidFill>
                  <a:schemeClr val="tx2"/>
                </a:solidFill>
              </a:defRPr>
            </a:lvl1pPr>
          </a:lstStyle>
          <a:p>
            <a:pPr lvl="0"/>
            <a:r>
              <a:rPr lang="en-US"/>
              <a:t>Subtitle</a:t>
            </a:r>
          </a:p>
        </p:txBody>
      </p:sp>
      <p:sp>
        <p:nvSpPr>
          <p:cNvPr id="13" name="Text Placeholder 12">
            <a:extLst>
              <a:ext uri="{FF2B5EF4-FFF2-40B4-BE49-F238E27FC236}">
                <a16:creationId xmlns:a16="http://schemas.microsoft.com/office/drawing/2014/main" id="{8B6B69BE-3656-9DF0-D160-D952F8B87C36}"/>
              </a:ext>
            </a:extLst>
          </p:cNvPr>
          <p:cNvSpPr>
            <a:spLocks noGrp="1"/>
          </p:cNvSpPr>
          <p:nvPr>
            <p:ph type="body" sz="quarter" idx="13"/>
          </p:nvPr>
        </p:nvSpPr>
        <p:spPr>
          <a:xfrm>
            <a:off x="1076326"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B348C609-ECFA-E804-1D93-DE0DA0CC1185}"/>
              </a:ext>
            </a:extLst>
          </p:cNvPr>
          <p:cNvSpPr>
            <a:spLocks noGrp="1"/>
          </p:cNvSpPr>
          <p:nvPr>
            <p:ph type="body" sz="quarter" idx="14"/>
          </p:nvPr>
        </p:nvSpPr>
        <p:spPr>
          <a:xfrm>
            <a:off x="6245225" y="2743200"/>
            <a:ext cx="46863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8">
            <a:extLst>
              <a:ext uri="{FF2B5EF4-FFF2-40B4-BE49-F238E27FC236}">
                <a16:creationId xmlns:a16="http://schemas.microsoft.com/office/drawing/2014/main" id="{74579BC8-DB31-2A67-9ECB-3F6DCDABEC89}"/>
              </a:ext>
            </a:extLst>
          </p:cNvPr>
          <p:cNvSpPr>
            <a:spLocks noGrp="1"/>
          </p:cNvSpPr>
          <p:nvPr>
            <p:ph type="body" sz="quarter" idx="15" hasCustomPrompt="1"/>
          </p:nvPr>
        </p:nvSpPr>
        <p:spPr>
          <a:xfrm>
            <a:off x="6245225" y="2209800"/>
            <a:ext cx="4686300" cy="371475"/>
          </a:xfrm>
        </p:spPr>
        <p:txBody>
          <a:bodyPr>
            <a:noAutofit/>
          </a:bodyPr>
          <a:lstStyle>
            <a:lvl1pPr marL="0" indent="0">
              <a:buNone/>
              <a:defRPr sz="2400" b="1">
                <a:solidFill>
                  <a:schemeClr val="tx2"/>
                </a:solidFill>
              </a:defRPr>
            </a:lvl1pPr>
          </a:lstStyle>
          <a:p>
            <a:pPr lvl="0"/>
            <a:r>
              <a:rPr lang="en-US"/>
              <a:t>Subtitle</a:t>
            </a:r>
          </a:p>
        </p:txBody>
      </p:sp>
    </p:spTree>
    <p:extLst>
      <p:ext uri="{BB962C8B-B14F-4D97-AF65-F5344CB8AC3E}">
        <p14:creationId xmlns:p14="http://schemas.microsoft.com/office/powerpoint/2010/main" val="1222503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Horizontal">
    <p:spTree>
      <p:nvGrpSpPr>
        <p:cNvPr id="1" name=""/>
        <p:cNvGrpSpPr/>
        <p:nvPr/>
      </p:nvGrpSpPr>
      <p:grpSpPr>
        <a:xfrm>
          <a:off x="0" y="0"/>
          <a:ext cx="0" cy="0"/>
          <a:chOff x="0" y="0"/>
          <a:chExt cx="0" cy="0"/>
        </a:xfrm>
      </p:grpSpPr>
      <p:pic>
        <p:nvPicPr>
          <p:cNvPr id="6" name="Picture 5" descr="A black and white screen&#10;&#10;AI-generated content may be incorrect.">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rgbClr val="0897CC"/>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8FF304B-32F3-9A5E-E5B8-4166FE945BB9}"/>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7785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Only Horizont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chemeClr val="bg2"/>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8FF304B-32F3-9A5E-E5B8-4166FE945BB9}"/>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4031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Only Horizont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chemeClr val="accent4"/>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8FF304B-32F3-9A5E-E5B8-4166FE945BB9}"/>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9633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Only Horizont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chemeClr val="tx2"/>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8FF304B-32F3-9A5E-E5B8-4166FE945BB9}"/>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378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284288"/>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3800474"/>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pic>
        <p:nvPicPr>
          <p:cNvPr id="8" name="Picture 7">
            <a:extLst>
              <a:ext uri="{FF2B5EF4-FFF2-40B4-BE49-F238E27FC236}">
                <a16:creationId xmlns:a16="http://schemas.microsoft.com/office/drawing/2014/main" id="{B56E3436-5FD8-E3A9-A6E7-06AD509C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59400" y="1524332"/>
            <a:ext cx="6857999" cy="3809342"/>
          </a:xfrm>
          <a:prstGeom prst="rect">
            <a:avLst/>
          </a:prstGeom>
        </p:spPr>
      </p:pic>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4366296"/>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11" name="Picture Placeholder 5" descr="A picture containing diagram&#10;&#10;Description automatically generated">
            <a:extLst>
              <a:ext uri="{FF2B5EF4-FFF2-40B4-BE49-F238E27FC236}">
                <a16:creationId xmlns:a16="http://schemas.microsoft.com/office/drawing/2014/main" id="{3F2678F0-ADC0-00BD-0B62-A6E975DE86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153874" y="2831738"/>
            <a:ext cx="1756608" cy="2950495"/>
          </a:xfrm>
          <a:prstGeom prst="rect">
            <a:avLst/>
          </a:prstGeom>
        </p:spPr>
      </p:pic>
      <p:sp>
        <p:nvSpPr>
          <p:cNvPr id="5" name="Picture Placeholder 4">
            <a:extLst>
              <a:ext uri="{FF2B5EF4-FFF2-40B4-BE49-F238E27FC236}">
                <a16:creationId xmlns:a16="http://schemas.microsoft.com/office/drawing/2014/main" id="{1347DF02-920A-7282-E41F-073EC84F7272}"/>
              </a:ext>
            </a:extLst>
          </p:cNvPr>
          <p:cNvSpPr>
            <a:spLocks noGrp="1" noChangeAspect="1"/>
          </p:cNvSpPr>
          <p:nvPr>
            <p:ph type="pic" sz="quarter" idx="11"/>
          </p:nvPr>
        </p:nvSpPr>
        <p:spPr>
          <a:xfrm>
            <a:off x="9984749" y="1791181"/>
            <a:ext cx="1584000" cy="1584000"/>
          </a:xfrm>
          <a:prstGeom prst="ellipse">
            <a:avLst/>
          </a:prstGeom>
          <a:solidFill>
            <a:schemeClr val="accent2"/>
          </a:solidFill>
        </p:spPr>
        <p:txBody>
          <a:bodyPr/>
          <a:lstStyle>
            <a:lvl1pPr marL="0" indent="0">
              <a:buNone/>
              <a:defRPr/>
            </a:lvl1pPr>
          </a:lstStyle>
          <a:p>
            <a:endParaRPr lang="en-GB"/>
          </a:p>
        </p:txBody>
      </p:sp>
    </p:spTree>
    <p:extLst>
      <p:ext uri="{BB962C8B-B14F-4D97-AF65-F5344CB8AC3E}">
        <p14:creationId xmlns:p14="http://schemas.microsoft.com/office/powerpoint/2010/main" val="3299998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Title Only Horizont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chemeClr val="tx2"/>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8FF304B-32F3-9A5E-E5B8-4166FE945BB9}"/>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1089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pic>
        <p:nvPicPr>
          <p:cNvPr id="3" name="Picture 2" descr="A blue and black logo&#10;&#10;AI-generated content may be incorrect.">
            <a:extLst>
              <a:ext uri="{FF2B5EF4-FFF2-40B4-BE49-F238E27FC236}">
                <a16:creationId xmlns:a16="http://schemas.microsoft.com/office/drawing/2014/main" id="{A2ACF11B-E4FA-2478-2EAF-F22A644B7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5264" y="0"/>
            <a:ext cx="9126736" cy="5133789"/>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284288"/>
            <a:ext cx="7077074" cy="1177245"/>
          </a:xfrm>
        </p:spPr>
        <p:txBody>
          <a:bodyPr anchor="t" anchorCtr="0">
            <a:spAutoFit/>
          </a:bodyPr>
          <a:lstStyle>
            <a:lvl1pPr algn="l">
              <a:defRPr sz="8500">
                <a:solidFill>
                  <a:schemeClr val="accent3"/>
                </a:solidFill>
              </a:defRPr>
            </a:lvl1pPr>
          </a:lstStyle>
          <a:p>
            <a:r>
              <a:rPr lang="en-US"/>
              <a:t>Close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9600" y="258318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pic>
        <p:nvPicPr>
          <p:cNvPr id="4" name="Picture 3">
            <a:extLst>
              <a:ext uri="{FF2B5EF4-FFF2-40B4-BE49-F238E27FC236}">
                <a16:creationId xmlns:a16="http://schemas.microsoft.com/office/drawing/2014/main" id="{0A13D484-F773-8D14-2873-3F126DF3CDB7}"/>
              </a:ext>
            </a:extLst>
          </p:cNvPr>
          <p:cNvPicPr>
            <a:picLocks noChangeAspect="1"/>
          </p:cNvPicPr>
          <p:nvPr userDrawn="1"/>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45091" y="6233045"/>
            <a:ext cx="180984" cy="187448"/>
          </a:xfrm>
          <a:prstGeom prst="rect">
            <a:avLst/>
          </a:prstGeom>
        </p:spPr>
      </p:pic>
      <p:pic>
        <p:nvPicPr>
          <p:cNvPr id="6" name="Picture 5">
            <a:extLst>
              <a:ext uri="{FF2B5EF4-FFF2-40B4-BE49-F238E27FC236}">
                <a16:creationId xmlns:a16="http://schemas.microsoft.com/office/drawing/2014/main" id="{677E2D74-BD2F-95E2-DD9A-77BAAFFA3692}"/>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061686" y="6237085"/>
            <a:ext cx="180984" cy="179369"/>
          </a:xfrm>
          <a:prstGeom prst="rect">
            <a:avLst/>
          </a:prstGeom>
        </p:spPr>
      </p:pic>
      <p:pic>
        <p:nvPicPr>
          <p:cNvPr id="7" name="Picture 6">
            <a:extLst>
              <a:ext uri="{FF2B5EF4-FFF2-40B4-BE49-F238E27FC236}">
                <a16:creationId xmlns:a16="http://schemas.microsoft.com/office/drawing/2014/main" id="{D1D6A949-8B91-D54F-F77B-D7E69E2612BE}"/>
              </a:ext>
            </a:extLst>
          </p:cNvPr>
          <p:cNvPicPr>
            <a:picLocks noChangeAspect="1"/>
          </p:cNvPicPr>
          <p:nvPr userDrawn="1"/>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119772" y="6246781"/>
            <a:ext cx="197143" cy="159977"/>
          </a:xfrm>
          <a:prstGeom prst="rect">
            <a:avLst/>
          </a:prstGeom>
        </p:spPr>
      </p:pic>
      <p:pic>
        <p:nvPicPr>
          <p:cNvPr id="9" name="Picture 8">
            <a:extLst>
              <a:ext uri="{FF2B5EF4-FFF2-40B4-BE49-F238E27FC236}">
                <a16:creationId xmlns:a16="http://schemas.microsoft.com/office/drawing/2014/main" id="{749B53CD-6CEB-A160-98DF-B17DBAA1EF07}"/>
              </a:ext>
            </a:extLst>
          </p:cNvPr>
          <p:cNvPicPr>
            <a:picLocks noChangeAspect="1"/>
          </p:cNvPicPr>
          <p:nvPr userDrawn="1"/>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84280" y="6237085"/>
            <a:ext cx="180984" cy="179369"/>
          </a:xfrm>
          <a:prstGeom prst="rect">
            <a:avLst/>
          </a:prstGeom>
        </p:spPr>
      </p:pic>
      <p:sp>
        <p:nvSpPr>
          <p:cNvPr id="12" name="TextBox 11">
            <a:extLst>
              <a:ext uri="{FF2B5EF4-FFF2-40B4-BE49-F238E27FC236}">
                <a16:creationId xmlns:a16="http://schemas.microsoft.com/office/drawing/2014/main" id="{39CA99BC-112E-3BCC-4267-63C440942B1C}"/>
              </a:ext>
            </a:extLst>
          </p:cNvPr>
          <p:cNvSpPr txBox="1"/>
          <p:nvPr userDrawn="1"/>
        </p:nvSpPr>
        <p:spPr>
          <a:xfrm>
            <a:off x="609600" y="6208514"/>
            <a:ext cx="1207770" cy="261610"/>
          </a:xfrm>
          <a:prstGeom prst="rect">
            <a:avLst/>
          </a:prstGeom>
          <a:noFill/>
        </p:spPr>
        <p:txBody>
          <a:bodyPr wrap="square">
            <a:spAutoFit/>
          </a:bodyPr>
          <a:lstStyle/>
          <a:p>
            <a:r>
              <a:rPr lang="en-US" sz="1100">
                <a:latin typeface="+mn-lt"/>
                <a:cs typeface="Arial" panose="020B0604020202020204" pitchFamily="34" charset="0"/>
              </a:rPr>
              <a:t>bainumfdn.org</a:t>
            </a:r>
          </a:p>
        </p:txBody>
      </p:sp>
      <p:sp>
        <p:nvSpPr>
          <p:cNvPr id="13" name="TextBox 12">
            <a:extLst>
              <a:ext uri="{FF2B5EF4-FFF2-40B4-BE49-F238E27FC236}">
                <a16:creationId xmlns:a16="http://schemas.microsoft.com/office/drawing/2014/main" id="{CFD63551-99EF-9FA4-61A9-5707E940147B}"/>
              </a:ext>
            </a:extLst>
          </p:cNvPr>
          <p:cNvSpPr txBox="1"/>
          <p:nvPr userDrawn="1"/>
        </p:nvSpPr>
        <p:spPr>
          <a:xfrm>
            <a:off x="1882003" y="6208514"/>
            <a:ext cx="989460" cy="253146"/>
          </a:xfrm>
          <a:prstGeom prst="rect">
            <a:avLst/>
          </a:prstGeom>
          <a:noFill/>
        </p:spPr>
        <p:txBody>
          <a:bodyPr wrap="square">
            <a:spAutoFit/>
          </a:bodyPr>
          <a:lstStyle/>
          <a:p>
            <a:pPr lvl="0">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4" name="TextBox 13">
            <a:extLst>
              <a:ext uri="{FF2B5EF4-FFF2-40B4-BE49-F238E27FC236}">
                <a16:creationId xmlns:a16="http://schemas.microsoft.com/office/drawing/2014/main" id="{B137886D-6636-C032-C48B-AE303AEC1B01}"/>
              </a:ext>
            </a:extLst>
          </p:cNvPr>
          <p:cNvSpPr txBox="1"/>
          <p:nvPr userDrawn="1"/>
        </p:nvSpPr>
        <p:spPr>
          <a:xfrm>
            <a:off x="3009762" y="6208514"/>
            <a:ext cx="989184"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5" name="TextBox 14">
            <a:extLst>
              <a:ext uri="{FF2B5EF4-FFF2-40B4-BE49-F238E27FC236}">
                <a16:creationId xmlns:a16="http://schemas.microsoft.com/office/drawing/2014/main" id="{1E7F68F0-5629-E05E-B16C-4D38862738D6}"/>
              </a:ext>
            </a:extLst>
          </p:cNvPr>
          <p:cNvSpPr txBox="1"/>
          <p:nvPr userDrawn="1"/>
        </p:nvSpPr>
        <p:spPr>
          <a:xfrm>
            <a:off x="6267353" y="6208514"/>
            <a:ext cx="1207770"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@BainumFdn</a:t>
            </a:r>
          </a:p>
        </p:txBody>
      </p:sp>
      <p:sp>
        <p:nvSpPr>
          <p:cNvPr id="16" name="TextBox 15">
            <a:extLst>
              <a:ext uri="{FF2B5EF4-FFF2-40B4-BE49-F238E27FC236}">
                <a16:creationId xmlns:a16="http://schemas.microsoft.com/office/drawing/2014/main" id="{1D6AC532-8C12-A7BD-F0BF-F73869F2C3FD}"/>
              </a:ext>
            </a:extLst>
          </p:cNvPr>
          <p:cNvSpPr txBox="1"/>
          <p:nvPr userDrawn="1"/>
        </p:nvSpPr>
        <p:spPr>
          <a:xfrm>
            <a:off x="4208735" y="6208514"/>
            <a:ext cx="1879134" cy="253146"/>
          </a:xfrm>
          <a:prstGeom prst="rect">
            <a:avLst/>
          </a:prstGeom>
          <a:noFill/>
        </p:spPr>
        <p:txBody>
          <a:bodyPr wrap="square">
            <a:spAutoFit/>
          </a:bodyPr>
          <a:lstStyle/>
          <a:p>
            <a:pPr>
              <a:lnSpc>
                <a:spcPct val="95000"/>
              </a:lnSpc>
              <a:spcAft>
                <a:spcPts val="800"/>
              </a:spcAft>
              <a:defRPr/>
            </a:pPr>
            <a:r>
              <a:rPr lang="en-US" sz="1100">
                <a:solidFill>
                  <a:schemeClr val="tx1"/>
                </a:solidFill>
                <a:latin typeface="+mn-lt"/>
                <a:cs typeface="Arial" panose="020B0604020202020204" pitchFamily="34" charset="0"/>
              </a:rPr>
              <a:t>Bainum Family Foundation</a:t>
            </a:r>
          </a:p>
        </p:txBody>
      </p:sp>
      <p:sp>
        <p:nvSpPr>
          <p:cNvPr id="17" name="Text Placeholder 9">
            <a:extLst>
              <a:ext uri="{FF2B5EF4-FFF2-40B4-BE49-F238E27FC236}">
                <a16:creationId xmlns:a16="http://schemas.microsoft.com/office/drawing/2014/main" id="{082D5C99-07F3-E96C-47F8-BAF2FE36B979}"/>
              </a:ext>
            </a:extLst>
          </p:cNvPr>
          <p:cNvSpPr>
            <a:spLocks noGrp="1"/>
          </p:cNvSpPr>
          <p:nvPr>
            <p:ph type="body" sz="quarter" idx="12" hasCustomPrompt="1"/>
          </p:nvPr>
        </p:nvSpPr>
        <p:spPr>
          <a:xfrm>
            <a:off x="604779" y="348282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18" name="Text Placeholder 9">
            <a:extLst>
              <a:ext uri="{FF2B5EF4-FFF2-40B4-BE49-F238E27FC236}">
                <a16:creationId xmlns:a16="http://schemas.microsoft.com/office/drawing/2014/main" id="{542A59A2-FFF9-FDB3-9DD0-B68BEB115076}"/>
              </a:ext>
            </a:extLst>
          </p:cNvPr>
          <p:cNvSpPr>
            <a:spLocks noGrp="1"/>
          </p:cNvSpPr>
          <p:nvPr>
            <p:ph type="body" sz="quarter" idx="13" hasCustomPrompt="1"/>
          </p:nvPr>
        </p:nvSpPr>
        <p:spPr>
          <a:xfrm>
            <a:off x="3969895" y="258318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19" name="Text Placeholder 9">
            <a:extLst>
              <a:ext uri="{FF2B5EF4-FFF2-40B4-BE49-F238E27FC236}">
                <a16:creationId xmlns:a16="http://schemas.microsoft.com/office/drawing/2014/main" id="{D5BD5FFF-46E9-6D48-BC3D-10FD9A46EDBB}"/>
              </a:ext>
            </a:extLst>
          </p:cNvPr>
          <p:cNvSpPr>
            <a:spLocks noGrp="1"/>
          </p:cNvSpPr>
          <p:nvPr>
            <p:ph type="body" sz="quarter" idx="14" hasCustomPrompt="1"/>
          </p:nvPr>
        </p:nvSpPr>
        <p:spPr>
          <a:xfrm>
            <a:off x="3965074" y="348282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20" name="Text Placeholder 9">
            <a:extLst>
              <a:ext uri="{FF2B5EF4-FFF2-40B4-BE49-F238E27FC236}">
                <a16:creationId xmlns:a16="http://schemas.microsoft.com/office/drawing/2014/main" id="{5AF4F925-4EEC-380A-D23F-BD5DF1CE0960}"/>
              </a:ext>
            </a:extLst>
          </p:cNvPr>
          <p:cNvSpPr>
            <a:spLocks noGrp="1"/>
          </p:cNvSpPr>
          <p:nvPr>
            <p:ph type="body" sz="quarter" idx="15" hasCustomPrompt="1"/>
          </p:nvPr>
        </p:nvSpPr>
        <p:spPr>
          <a:xfrm>
            <a:off x="609600" y="393624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21" name="Text Placeholder 9">
            <a:extLst>
              <a:ext uri="{FF2B5EF4-FFF2-40B4-BE49-F238E27FC236}">
                <a16:creationId xmlns:a16="http://schemas.microsoft.com/office/drawing/2014/main" id="{364EBDF0-6605-E9A2-F45B-83E78B27D567}"/>
              </a:ext>
            </a:extLst>
          </p:cNvPr>
          <p:cNvSpPr>
            <a:spLocks noGrp="1"/>
          </p:cNvSpPr>
          <p:nvPr>
            <p:ph type="body" sz="quarter" idx="16" hasCustomPrompt="1"/>
          </p:nvPr>
        </p:nvSpPr>
        <p:spPr>
          <a:xfrm>
            <a:off x="604779" y="483588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22" name="Text Placeholder 9">
            <a:extLst>
              <a:ext uri="{FF2B5EF4-FFF2-40B4-BE49-F238E27FC236}">
                <a16:creationId xmlns:a16="http://schemas.microsoft.com/office/drawing/2014/main" id="{8B52F423-5B67-C78B-DD45-BF3CD6E5BF54}"/>
              </a:ext>
            </a:extLst>
          </p:cNvPr>
          <p:cNvSpPr>
            <a:spLocks noGrp="1"/>
          </p:cNvSpPr>
          <p:nvPr>
            <p:ph type="body" sz="quarter" idx="17" hasCustomPrompt="1"/>
          </p:nvPr>
        </p:nvSpPr>
        <p:spPr>
          <a:xfrm>
            <a:off x="3969895" y="3936241"/>
            <a:ext cx="3067251" cy="792000"/>
          </a:xfrm>
        </p:spPr>
        <p:txBody>
          <a:bodyPr wrap="square">
            <a:noAutofit/>
          </a:bodyPr>
          <a:lstStyle>
            <a:lvl1pPr marL="0" indent="0">
              <a:spcBef>
                <a:spcPts val="0"/>
              </a:spcBef>
              <a:buNone/>
              <a:defRPr sz="1500">
                <a:solidFill>
                  <a:schemeClr val="tx2"/>
                </a:solidFill>
              </a:defRPr>
            </a:lvl1pPr>
            <a:lvl2pPr marL="345600" indent="0">
              <a:buNone/>
              <a:defRPr/>
            </a:lvl2pPr>
          </a:lstStyle>
          <a:p>
            <a:pPr lvl="0"/>
            <a:r>
              <a:rPr lang="en-US"/>
              <a:t>Presenter’s name </a:t>
            </a:r>
          </a:p>
          <a:p>
            <a:pPr lvl="0"/>
            <a:r>
              <a:rPr lang="en-US"/>
              <a:t>and details</a:t>
            </a:r>
          </a:p>
        </p:txBody>
      </p:sp>
      <p:sp>
        <p:nvSpPr>
          <p:cNvPr id="23" name="Text Placeholder 9">
            <a:extLst>
              <a:ext uri="{FF2B5EF4-FFF2-40B4-BE49-F238E27FC236}">
                <a16:creationId xmlns:a16="http://schemas.microsoft.com/office/drawing/2014/main" id="{F7146984-4903-2FAA-E072-F9518CEA737A}"/>
              </a:ext>
            </a:extLst>
          </p:cNvPr>
          <p:cNvSpPr>
            <a:spLocks noGrp="1"/>
          </p:cNvSpPr>
          <p:nvPr>
            <p:ph type="body" sz="quarter" idx="18" hasCustomPrompt="1"/>
          </p:nvPr>
        </p:nvSpPr>
        <p:spPr>
          <a:xfrm>
            <a:off x="3965074" y="4835880"/>
            <a:ext cx="3067251" cy="234231"/>
          </a:xfrm>
        </p:spPr>
        <p:txBody>
          <a:bodyPr wrap="square">
            <a:spAutoFit/>
          </a:bodyPr>
          <a:lstStyle>
            <a:lvl1pPr marL="0" indent="0">
              <a:spcBef>
                <a:spcPts val="0"/>
              </a:spcBef>
              <a:buNone/>
              <a:defRPr sz="1500" b="1">
                <a:solidFill>
                  <a:schemeClr val="accent3"/>
                </a:solidFill>
              </a:defRPr>
            </a:lvl1pPr>
            <a:lvl2pPr marL="345600" indent="0">
              <a:buNone/>
              <a:defRPr/>
            </a:lvl2pPr>
          </a:lstStyle>
          <a:p>
            <a:pPr lvl="0"/>
            <a:r>
              <a:rPr lang="en-US"/>
              <a:t>Email address</a:t>
            </a:r>
          </a:p>
        </p:txBody>
      </p:sp>
      <p:sp>
        <p:nvSpPr>
          <p:cNvPr id="24" name="Rectangle 23">
            <a:extLst>
              <a:ext uri="{FF2B5EF4-FFF2-40B4-BE49-F238E27FC236}">
                <a16:creationId xmlns:a16="http://schemas.microsoft.com/office/drawing/2014/main" id="{D2D0E8F0-DD19-EC5F-8FBD-284E9B20503D}"/>
              </a:ext>
            </a:extLst>
          </p:cNvPr>
          <p:cNvSpPr/>
          <p:nvPr userDrawn="1"/>
        </p:nvSpPr>
        <p:spPr>
          <a:xfrm>
            <a:off x="0" y="6737131"/>
            <a:ext cx="12192000" cy="1208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603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Divider Slide - Shape2">
    <p:bg>
      <p:bgPr>
        <a:solidFill>
          <a:schemeClr val="accent4"/>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ACBC56DB-263C-62D0-546F-31C2D81C6FD4}"/>
              </a:ext>
            </a:extLst>
          </p:cNvPr>
          <p:cNvSpPr/>
          <p:nvPr userDrawn="1"/>
        </p:nvSpPr>
        <p:spPr>
          <a:xfrm rot="5400000">
            <a:off x="1899502" y="-560893"/>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accent4"/>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6414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933905"/>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450091"/>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015913"/>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7" name="Picture Placeholder 5" descr="A picture containing diagram&#10;&#10;Description automatically generated">
            <a:extLst>
              <a:ext uri="{FF2B5EF4-FFF2-40B4-BE49-F238E27FC236}">
                <a16:creationId xmlns:a16="http://schemas.microsoft.com/office/drawing/2014/main" id="{E0941DA6-2A0F-4EEC-2658-77F272772C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pic>
        <p:nvPicPr>
          <p:cNvPr id="4" name="Picture 3">
            <a:extLst>
              <a:ext uri="{FF2B5EF4-FFF2-40B4-BE49-F238E27FC236}">
                <a16:creationId xmlns:a16="http://schemas.microsoft.com/office/drawing/2014/main" id="{8E314166-B561-3134-8905-3BE7232E5D2E}"/>
              </a:ext>
            </a:extLst>
          </p:cNvPr>
          <p:cNvPicPr>
            <a:picLocks noChangeAspect="1"/>
          </p:cNvPicPr>
          <p:nvPr userDrawn="1"/>
        </p:nvPicPr>
        <p:blipFill>
          <a:blip r:embed="rId3"/>
          <a:srcRect/>
          <a:stretch/>
        </p:blipFill>
        <p:spPr>
          <a:xfrm>
            <a:off x="2122338" y="298676"/>
            <a:ext cx="1831098" cy="1094700"/>
          </a:xfrm>
          <a:prstGeom prst="rect">
            <a:avLst/>
          </a:prstGeom>
        </p:spPr>
      </p:pic>
    </p:spTree>
    <p:extLst>
      <p:ext uri="{BB962C8B-B14F-4D97-AF65-F5344CB8AC3E}">
        <p14:creationId xmlns:p14="http://schemas.microsoft.com/office/powerpoint/2010/main" val="74506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Shap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15BFD1-2074-0F77-2FF3-A504359EB1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1933905"/>
            <a:ext cx="7077074" cy="2387600"/>
          </a:xfrm>
        </p:spPr>
        <p:txBody>
          <a:bodyPr anchor="b">
            <a:normAutofit/>
          </a:bodyPr>
          <a:lstStyle>
            <a:lvl1pPr algn="l">
              <a:defRPr sz="8500">
                <a:solidFill>
                  <a:schemeClr val="tx2"/>
                </a:solidFill>
              </a:defRPr>
            </a:lvl1pPr>
          </a:lstStyle>
          <a:p>
            <a:r>
              <a:rPr lang="en-US"/>
              <a:t>Presentation Title</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450091"/>
            <a:ext cx="7077074" cy="437236"/>
          </a:xfrm>
        </p:spPr>
        <p:txBody>
          <a:bodyPr>
            <a:spAutoFit/>
          </a:bodyPr>
          <a:lstStyle>
            <a:lvl1pPr marL="0" indent="0" algn="l">
              <a:buNone/>
              <a:defRPr sz="2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endParaRPr lang="en-GB"/>
          </a:p>
        </p:txBody>
      </p:sp>
      <p:sp>
        <p:nvSpPr>
          <p:cNvPr id="10" name="Text Placeholder 9">
            <a:extLst>
              <a:ext uri="{FF2B5EF4-FFF2-40B4-BE49-F238E27FC236}">
                <a16:creationId xmlns:a16="http://schemas.microsoft.com/office/drawing/2014/main" id="{26F0BA9A-F5DB-1C7D-F0A5-2DCED6FDEF44}"/>
              </a:ext>
            </a:extLst>
          </p:cNvPr>
          <p:cNvSpPr>
            <a:spLocks noGrp="1"/>
          </p:cNvSpPr>
          <p:nvPr>
            <p:ph type="body" sz="quarter" idx="10" hasCustomPrompt="1"/>
          </p:nvPr>
        </p:nvSpPr>
        <p:spPr>
          <a:xfrm>
            <a:off x="600076" y="5015913"/>
            <a:ext cx="7077074" cy="312330"/>
          </a:xfrm>
        </p:spPr>
        <p:txBody>
          <a:bodyPr wrap="square">
            <a:spAutoFit/>
          </a:bodyPr>
          <a:lstStyle>
            <a:lvl1pPr marL="0" indent="0">
              <a:buNone/>
              <a:defRPr>
                <a:solidFill>
                  <a:schemeClr val="accent3"/>
                </a:solidFill>
              </a:defRPr>
            </a:lvl1pPr>
            <a:lvl2pPr marL="345600" indent="0">
              <a:buNone/>
              <a:defRPr/>
            </a:lvl2pPr>
          </a:lstStyle>
          <a:p>
            <a:pPr lvl="0"/>
            <a:r>
              <a:rPr lang="en-US"/>
              <a:t>Date of presentation</a:t>
            </a:r>
          </a:p>
        </p:txBody>
      </p:sp>
      <p:pic>
        <p:nvPicPr>
          <p:cNvPr id="7" name="Picture Placeholder 5" descr="A picture containing diagram&#10;&#10;Description automatically generated">
            <a:extLst>
              <a:ext uri="{FF2B5EF4-FFF2-40B4-BE49-F238E27FC236}">
                <a16:creationId xmlns:a16="http://schemas.microsoft.com/office/drawing/2014/main" id="{E0941DA6-2A0F-4EEC-2658-77F272772C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0076" y="-184729"/>
            <a:ext cx="1261351" cy="2118634"/>
          </a:xfrm>
          <a:prstGeom prst="rect">
            <a:avLst/>
          </a:prstGeom>
        </p:spPr>
      </p:pic>
      <p:pic>
        <p:nvPicPr>
          <p:cNvPr id="4" name="Picture 3">
            <a:extLst>
              <a:ext uri="{FF2B5EF4-FFF2-40B4-BE49-F238E27FC236}">
                <a16:creationId xmlns:a16="http://schemas.microsoft.com/office/drawing/2014/main" id="{8E314166-B561-3134-8905-3BE7232E5D2E}"/>
              </a:ext>
            </a:extLst>
          </p:cNvPr>
          <p:cNvPicPr>
            <a:picLocks noChangeAspect="1"/>
          </p:cNvPicPr>
          <p:nvPr userDrawn="1"/>
        </p:nvPicPr>
        <p:blipFill>
          <a:blip r:embed="rId4"/>
          <a:srcRect/>
          <a:stretch/>
        </p:blipFill>
        <p:spPr>
          <a:xfrm>
            <a:off x="2122338" y="298676"/>
            <a:ext cx="1831098" cy="1094700"/>
          </a:xfrm>
          <a:prstGeom prst="rect">
            <a:avLst/>
          </a:prstGeom>
        </p:spPr>
      </p:pic>
    </p:spTree>
    <p:extLst>
      <p:ext uri="{BB962C8B-B14F-4D97-AF65-F5344CB8AC3E}">
        <p14:creationId xmlns:p14="http://schemas.microsoft.com/office/powerpoint/2010/main" val="738410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Slide_Navy Sol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62355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_Navy Shape 1">
    <p:bg>
      <p:bgPr>
        <a:solidFill>
          <a:schemeClr val="tx2"/>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F27B3222-7D38-A6DB-6EDA-D24D3E68D355}"/>
              </a:ext>
            </a:extLst>
          </p:cNvPr>
          <p:cNvSpPr/>
          <p:nvPr userDrawn="1"/>
        </p:nvSpPr>
        <p:spPr>
          <a:xfrm rot="5400000">
            <a:off x="1899501" y="-594760"/>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tx2"/>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2334005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Slide_Navy Shap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
        <p:nvSpPr>
          <p:cNvPr id="5" name="Rectangle 4">
            <a:extLst>
              <a:ext uri="{FF2B5EF4-FFF2-40B4-BE49-F238E27FC236}">
                <a16:creationId xmlns:a16="http://schemas.microsoft.com/office/drawing/2014/main" id="{9958181D-F3A1-52AC-7C50-55CFDAC792BE}"/>
              </a:ext>
            </a:extLst>
          </p:cNvPr>
          <p:cNvSpPr/>
          <p:nvPr userDrawn="1"/>
        </p:nvSpPr>
        <p:spPr>
          <a:xfrm>
            <a:off x="8153400" y="0"/>
            <a:ext cx="40386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411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Slide_Blue Soli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515933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Slide_Blue Shape 1">
    <p:bg>
      <p:bgPr>
        <a:solidFill>
          <a:schemeClr val="accent3"/>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F27B3222-7D38-A6DB-6EDA-D24D3E68D355}"/>
              </a:ext>
            </a:extLst>
          </p:cNvPr>
          <p:cNvSpPr/>
          <p:nvPr userDrawn="1"/>
        </p:nvSpPr>
        <p:spPr>
          <a:xfrm rot="5400000">
            <a:off x="1899502" y="-560893"/>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accent3"/>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74826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with Pictur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BCCDA-8D60-FA64-C74B-99E39274CD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91" y="2088"/>
            <a:ext cx="7928263" cy="6855912"/>
          </a:xfrm>
          <a:prstGeom prst="rect">
            <a:avLst/>
          </a:prstGeom>
        </p:spPr>
      </p:pic>
      <p:sp>
        <p:nvSpPr>
          <p:cNvPr id="2" name="Title 1">
            <a:extLst>
              <a:ext uri="{FF2B5EF4-FFF2-40B4-BE49-F238E27FC236}">
                <a16:creationId xmlns:a16="http://schemas.microsoft.com/office/drawing/2014/main" id="{DD381059-D7FC-2061-BBF0-EF7CF1EDAFC2}"/>
              </a:ext>
            </a:extLst>
          </p:cNvPr>
          <p:cNvSpPr>
            <a:spLocks noGrp="1"/>
          </p:cNvSpPr>
          <p:nvPr>
            <p:ph type="title" hasCustomPrompt="1"/>
          </p:nvPr>
        </p:nvSpPr>
        <p:spPr>
          <a:xfrm>
            <a:off x="657226" y="3587750"/>
            <a:ext cx="6554788" cy="1187450"/>
          </a:xfrm>
        </p:spPr>
        <p:txBody>
          <a:bodyPr>
            <a:noAutofit/>
          </a:bodyPr>
          <a:lstStyle>
            <a:lvl1pPr>
              <a:defRPr sz="7200" b="1">
                <a:solidFill>
                  <a:schemeClr val="bg1"/>
                </a:solidFill>
              </a:defRPr>
            </a:lvl1pPr>
          </a:lstStyle>
          <a:p>
            <a:r>
              <a:rPr lang="en-GB"/>
              <a:t>Topic</a:t>
            </a:r>
          </a:p>
        </p:txBody>
      </p:sp>
      <p:sp>
        <p:nvSpPr>
          <p:cNvPr id="7" name="Picture Placeholder 6">
            <a:extLst>
              <a:ext uri="{FF2B5EF4-FFF2-40B4-BE49-F238E27FC236}">
                <a16:creationId xmlns:a16="http://schemas.microsoft.com/office/drawing/2014/main" id="{8A14A8B0-B890-2857-4293-870A1E537648}"/>
              </a:ext>
            </a:extLst>
          </p:cNvPr>
          <p:cNvSpPr>
            <a:spLocks noGrp="1"/>
          </p:cNvSpPr>
          <p:nvPr>
            <p:ph type="pic" sz="quarter" idx="11"/>
          </p:nvPr>
        </p:nvSpPr>
        <p:spPr>
          <a:xfrm>
            <a:off x="7954177" y="0"/>
            <a:ext cx="4237822" cy="6858000"/>
          </a:xfrm>
          <a:solidFill>
            <a:schemeClr val="bg1">
              <a:lumMod val="95000"/>
            </a:schemeClr>
          </a:solidFill>
        </p:spPr>
        <p:txBody>
          <a:bodyPr/>
          <a:lstStyle/>
          <a:p>
            <a:endParaRPr lang="en-GB"/>
          </a:p>
        </p:txBody>
      </p:sp>
      <p:sp>
        <p:nvSpPr>
          <p:cNvPr id="9" name="Text Placeholder 8">
            <a:extLst>
              <a:ext uri="{FF2B5EF4-FFF2-40B4-BE49-F238E27FC236}">
                <a16:creationId xmlns:a16="http://schemas.microsoft.com/office/drawing/2014/main" id="{F4FFC90F-59B9-D3C8-D907-0C627B8D98B6}"/>
              </a:ext>
            </a:extLst>
          </p:cNvPr>
          <p:cNvSpPr>
            <a:spLocks noGrp="1"/>
          </p:cNvSpPr>
          <p:nvPr>
            <p:ph type="body" sz="quarter" idx="12" hasCustomPrompt="1"/>
          </p:nvPr>
        </p:nvSpPr>
        <p:spPr>
          <a:xfrm>
            <a:off x="647700" y="4933950"/>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Tree>
    <p:extLst>
      <p:ext uri="{BB962C8B-B14F-4D97-AF65-F5344CB8AC3E}">
        <p14:creationId xmlns:p14="http://schemas.microsoft.com/office/powerpoint/2010/main" val="1735939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Slide_Blue Shap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
        <p:nvSpPr>
          <p:cNvPr id="5" name="Rectangle 4">
            <a:extLst>
              <a:ext uri="{FF2B5EF4-FFF2-40B4-BE49-F238E27FC236}">
                <a16:creationId xmlns:a16="http://schemas.microsoft.com/office/drawing/2014/main" id="{E67DCAD5-6EEB-C866-2734-4F42DE2D0DB8}"/>
              </a:ext>
            </a:extLst>
          </p:cNvPr>
          <p:cNvSpPr/>
          <p:nvPr userDrawn="1"/>
        </p:nvSpPr>
        <p:spPr>
          <a:xfrm>
            <a:off x="8153400" y="0"/>
            <a:ext cx="40386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796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Slide_Teal Soli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938996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Slide_Teal Shape 1">
    <p:bg>
      <p:bgPr>
        <a:solidFill>
          <a:schemeClr val="accent2"/>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5F8FA965-0E0A-18A9-09FA-FBFBBD6FB55C}"/>
              </a:ext>
            </a:extLst>
          </p:cNvPr>
          <p:cNvSpPr/>
          <p:nvPr userDrawn="1"/>
        </p:nvSpPr>
        <p:spPr>
          <a:xfrm rot="5400000">
            <a:off x="1899502" y="-560893"/>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2"/>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2503067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Slide_Teal Shap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
        <p:nvSpPr>
          <p:cNvPr id="5" name="Rectangle 4">
            <a:extLst>
              <a:ext uri="{FF2B5EF4-FFF2-40B4-BE49-F238E27FC236}">
                <a16:creationId xmlns:a16="http://schemas.microsoft.com/office/drawing/2014/main" id="{DB82EF58-B2AA-AACB-744C-05FBA32C2482}"/>
              </a:ext>
            </a:extLst>
          </p:cNvPr>
          <p:cNvSpPr/>
          <p:nvPr userDrawn="1"/>
        </p:nvSpPr>
        <p:spPr>
          <a:xfrm>
            <a:off x="8153400" y="0"/>
            <a:ext cx="40386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521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Slide_Orange Soli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2311824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lide_Orange Shape 1">
    <p:bg>
      <p:bgPr>
        <a:solidFill>
          <a:schemeClr val="accent4"/>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ACBC56DB-263C-62D0-546F-31C2D81C6FD4}"/>
              </a:ext>
            </a:extLst>
          </p:cNvPr>
          <p:cNvSpPr/>
          <p:nvPr userDrawn="1"/>
        </p:nvSpPr>
        <p:spPr>
          <a:xfrm rot="5400000">
            <a:off x="1899502" y="-560893"/>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accent4"/>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30801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Slide_Orange Shap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
        <p:nvSpPr>
          <p:cNvPr id="5" name="Rectangle 4">
            <a:extLst>
              <a:ext uri="{FF2B5EF4-FFF2-40B4-BE49-F238E27FC236}">
                <a16:creationId xmlns:a16="http://schemas.microsoft.com/office/drawing/2014/main" id="{4E44DD49-F377-21B8-EAE9-C09D562C505C}"/>
              </a:ext>
            </a:extLst>
          </p:cNvPr>
          <p:cNvSpPr/>
          <p:nvPr userDrawn="1"/>
        </p:nvSpPr>
        <p:spPr>
          <a:xfrm>
            <a:off x="8153400" y="0"/>
            <a:ext cx="40386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07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Slide_Yellow Soli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4183925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 Slide_Yellow Shape 1">
    <p:bg>
      <p:bgPr>
        <a:solidFill>
          <a:schemeClr val="accent5"/>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1B8F484F-828E-DFBD-4CE4-5637B88CE4F4}"/>
              </a:ext>
            </a:extLst>
          </p:cNvPr>
          <p:cNvSpPr/>
          <p:nvPr userDrawn="1"/>
        </p:nvSpPr>
        <p:spPr>
          <a:xfrm rot="5400000">
            <a:off x="1899502" y="-560893"/>
            <a:ext cx="4515441" cy="8314442"/>
          </a:xfrm>
          <a:prstGeom prst="round2SameRect">
            <a:avLst>
              <a:gd name="adj1" fmla="val 4902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accent5"/>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4260391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_Yellow Shape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
        <p:nvSpPr>
          <p:cNvPr id="5" name="Rectangle 4">
            <a:extLst>
              <a:ext uri="{FF2B5EF4-FFF2-40B4-BE49-F238E27FC236}">
                <a16:creationId xmlns:a16="http://schemas.microsoft.com/office/drawing/2014/main" id="{4023C8A1-D887-40BF-6EBB-7E84CAA273D7}"/>
              </a:ext>
            </a:extLst>
          </p:cNvPr>
          <p:cNvSpPr/>
          <p:nvPr userDrawn="1"/>
        </p:nvSpPr>
        <p:spPr>
          <a:xfrm>
            <a:off x="8153400" y="0"/>
            <a:ext cx="40386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00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4650-A5D8-0704-C64C-DD70795B35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A6B8C-EB50-3672-889A-93F4F9CCBE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400B9DCE-F622-9EBE-A9BB-4F3F71DC0243}"/>
              </a:ext>
            </a:extLst>
          </p:cNvPr>
          <p:cNvSpPr>
            <a:spLocks noGrp="1"/>
          </p:cNvSpPr>
          <p:nvPr>
            <p:ph type="body" sz="quarter" idx="11"/>
          </p:nvPr>
        </p:nvSpPr>
        <p:spPr>
          <a:xfrm>
            <a:off x="3238500" y="1685925"/>
            <a:ext cx="7693025" cy="371475"/>
          </a:xfrm>
        </p:spPr>
        <p:txBody>
          <a:bodyPr>
            <a:noAutofit/>
          </a:bodyPr>
          <a:lstStyle>
            <a:lvl1pPr marL="0" indent="0">
              <a:buNone/>
              <a:defRPr sz="24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184257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EF Divider Slide 1a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rgbClr val="07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17401" cy="6858000"/>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032812" y="1129552"/>
            <a:ext cx="4464423" cy="4545107"/>
          </a:xfrm>
          <a:prstGeom prst="ellipse">
            <a:avLst/>
          </a:prstGeom>
        </p:spPr>
        <p:txBody>
          <a:bodyPr/>
          <a:lstStyle/>
          <a:p>
            <a:endParaRPr lang="en-US"/>
          </a:p>
        </p:txBody>
      </p:sp>
      <p:sp>
        <p:nvSpPr>
          <p:cNvPr id="4" name="Title 1">
            <a:extLst>
              <a:ext uri="{FF2B5EF4-FFF2-40B4-BE49-F238E27FC236}">
                <a16:creationId xmlns:a16="http://schemas.microsoft.com/office/drawing/2014/main" id="{B5CE9F20-56B5-9E79-C914-B6ADC872B310}"/>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5" name="Subtitle 2">
            <a:extLst>
              <a:ext uri="{FF2B5EF4-FFF2-40B4-BE49-F238E27FC236}">
                <a16:creationId xmlns:a16="http://schemas.microsoft.com/office/drawing/2014/main" id="{945293A7-B5E6-69E0-7456-3C3783175238}"/>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1386207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EF Divider Slide 1b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rgbClr val="07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08933" cy="6857999"/>
          </a:xfrm>
          <a:prstGeom prst="rect">
            <a:avLst/>
          </a:prstGeom>
        </p:spPr>
      </p:pic>
      <p:sp>
        <p:nvSpPr>
          <p:cNvPr id="13" name="Picture Placeholder 12">
            <a:extLst>
              <a:ext uri="{FF2B5EF4-FFF2-40B4-BE49-F238E27FC236}">
                <a16:creationId xmlns:a16="http://schemas.microsoft.com/office/drawing/2014/main" id="{C812AD24-4233-36D2-74C1-D37676796604}"/>
              </a:ext>
            </a:extLst>
          </p:cNvPr>
          <p:cNvSpPr>
            <a:spLocks noGrp="1"/>
          </p:cNvSpPr>
          <p:nvPr>
            <p:ph type="pic" sz="quarter" idx="11"/>
          </p:nvPr>
        </p:nvSpPr>
        <p:spPr>
          <a:xfrm>
            <a:off x="7032812" y="1156446"/>
            <a:ext cx="4464423" cy="4545107"/>
          </a:xfrm>
          <a:prstGeom prst="ellipse">
            <a:avLst/>
          </a:prstGeom>
        </p:spPr>
        <p:txBody>
          <a:bodyPr/>
          <a:lstStyle/>
          <a:p>
            <a:endParaRPr lang="en-US"/>
          </a:p>
        </p:txBody>
      </p:sp>
      <p:sp>
        <p:nvSpPr>
          <p:cNvPr id="4" name="Title 1">
            <a:extLst>
              <a:ext uri="{FF2B5EF4-FFF2-40B4-BE49-F238E27FC236}">
                <a16:creationId xmlns:a16="http://schemas.microsoft.com/office/drawing/2014/main" id="{181B26AF-C3E0-9057-4A27-9D619E595B2B}"/>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5" name="Subtitle 2">
            <a:extLst>
              <a:ext uri="{FF2B5EF4-FFF2-40B4-BE49-F238E27FC236}">
                <a16:creationId xmlns:a16="http://schemas.microsoft.com/office/drawing/2014/main" id="{AAA7A5B4-A1D6-5FC8-EC36-E23128868F9A}"/>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883676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EF Divider Slide 2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rgbClr val="07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9"/>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33147218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 Shape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4F9745-5CCF-2A50-51F6-2B71B703E67B}"/>
              </a:ext>
            </a:extLst>
          </p:cNvPr>
          <p:cNvSpPr/>
          <p:nvPr userDrawn="1"/>
        </p:nvSpPr>
        <p:spPr>
          <a:xfrm>
            <a:off x="0" y="815866"/>
            <a:ext cx="2354317" cy="6042134"/>
          </a:xfrm>
          <a:prstGeom prst="rect">
            <a:avLst/>
          </a:prstGeom>
          <a:solidFill>
            <a:srgbClr val="07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EB041A-ABDE-C59A-7FFC-D58F2520BC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8"/>
          </a:xfrm>
          <a:prstGeom prst="rect">
            <a:avLst/>
          </a:prstGeom>
        </p:spPr>
      </p:pic>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0076" y="2118634"/>
            <a:ext cx="7077074" cy="2387600"/>
          </a:xfrm>
        </p:spPr>
        <p:txBody>
          <a:bodyPr anchor="b">
            <a:normAutofit/>
          </a:bodyPr>
          <a:lstStyle>
            <a:lvl1pPr algn="l">
              <a:defRPr sz="8500">
                <a:solidFill>
                  <a:schemeClr val="bg1"/>
                </a:solidFill>
              </a:defRPr>
            </a:lvl1pPr>
          </a:lstStyle>
          <a:p>
            <a:r>
              <a:rPr lang="en-US"/>
              <a:t>Topic</a:t>
            </a:r>
            <a:endParaRPr lang="en-GB"/>
          </a:p>
        </p:txBody>
      </p:sp>
      <p:sp>
        <p:nvSpPr>
          <p:cNvPr id="3" name="Subtitle 2">
            <a:extLst>
              <a:ext uri="{FF2B5EF4-FFF2-40B4-BE49-F238E27FC236}">
                <a16:creationId xmlns:a16="http://schemas.microsoft.com/office/drawing/2014/main" id="{AB811DF4-D6F2-AAAC-513E-B9388A8B1B0B}"/>
              </a:ext>
            </a:extLst>
          </p:cNvPr>
          <p:cNvSpPr>
            <a:spLocks noGrp="1"/>
          </p:cNvSpPr>
          <p:nvPr>
            <p:ph type="subTitle" idx="1" hasCustomPrompt="1"/>
          </p:nvPr>
        </p:nvSpPr>
        <p:spPr>
          <a:xfrm>
            <a:off x="600076" y="4634820"/>
            <a:ext cx="7077074" cy="437236"/>
          </a:xfrm>
        </p:spPr>
        <p:txBody>
          <a:bodyPr>
            <a:sp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Subtopic</a:t>
            </a:r>
            <a:endParaRPr lang="en-GB"/>
          </a:p>
        </p:txBody>
      </p:sp>
    </p:spTree>
    <p:extLst>
      <p:ext uri="{BB962C8B-B14F-4D97-AF65-F5344CB8AC3E}">
        <p14:creationId xmlns:p14="http://schemas.microsoft.com/office/powerpoint/2010/main" val="1374696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brand_Title and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F3F7-065D-61A5-BBAD-19CF788B57A8}"/>
              </a:ext>
            </a:extLst>
          </p:cNvPr>
          <p:cNvSpPr>
            <a:spLocks noGrp="1"/>
          </p:cNvSpPr>
          <p:nvPr>
            <p:ph type="title"/>
          </p:nvPr>
        </p:nvSpPr>
        <p:spPr>
          <a:xfrm>
            <a:off x="581682" y="403226"/>
            <a:ext cx="11111842" cy="1187450"/>
          </a:xfrm>
        </p:spPr>
        <p:txBody>
          <a:bodyPr/>
          <a:lstStyle>
            <a:lvl1pPr>
              <a:defRPr>
                <a:solidFill>
                  <a:srgbClr val="234193"/>
                </a:solidFill>
              </a:defRPr>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644FE667-2083-71BC-316C-0293FCEAF57B}"/>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952A8503-1536-360F-8DF5-73AB2047B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406161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brand_Title-Sub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F3F7-065D-61A5-BBAD-19CF788B57A8}"/>
              </a:ext>
            </a:extLst>
          </p:cNvPr>
          <p:cNvSpPr>
            <a:spLocks noGrp="1"/>
          </p:cNvSpPr>
          <p:nvPr>
            <p:ph type="title"/>
          </p:nvPr>
        </p:nvSpPr>
        <p:spPr>
          <a:xfrm>
            <a:off x="581682" y="403226"/>
            <a:ext cx="11111842" cy="1187450"/>
          </a:xfrm>
        </p:spPr>
        <p:txBody>
          <a:bodyPr/>
          <a:lstStyle>
            <a:lvl1pPr>
              <a:defRPr>
                <a:solidFill>
                  <a:srgbClr val="234193"/>
                </a:solidFill>
              </a:defRPr>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644FE667-2083-71BC-316C-0293FCEAF57B}"/>
              </a:ext>
            </a:extLst>
          </p:cNvPr>
          <p:cNvSpPr>
            <a:spLocks noGrp="1"/>
          </p:cNvSpPr>
          <p:nvPr>
            <p:ph type="body" sz="quarter" idx="11"/>
          </p:nvPr>
        </p:nvSpPr>
        <p:spPr>
          <a:xfrm>
            <a:off x="581683" y="2213079"/>
            <a:ext cx="1111184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8">
            <a:extLst>
              <a:ext uri="{FF2B5EF4-FFF2-40B4-BE49-F238E27FC236}">
                <a16:creationId xmlns:a16="http://schemas.microsoft.com/office/drawing/2014/main" id="{E317F25F-1341-5204-FF74-31BE2AF44848}"/>
              </a:ext>
            </a:extLst>
          </p:cNvPr>
          <p:cNvSpPr>
            <a:spLocks noGrp="1"/>
          </p:cNvSpPr>
          <p:nvPr>
            <p:ph type="body" sz="quarter" idx="12" hasCustomPrompt="1"/>
          </p:nvPr>
        </p:nvSpPr>
        <p:spPr>
          <a:xfrm>
            <a:off x="581682" y="1730428"/>
            <a:ext cx="11111840"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pic>
        <p:nvPicPr>
          <p:cNvPr id="6" name="Picture 5">
            <a:extLst>
              <a:ext uri="{FF2B5EF4-FFF2-40B4-BE49-F238E27FC236}">
                <a16:creationId xmlns:a16="http://schemas.microsoft.com/office/drawing/2014/main" id="{9468ABAF-45F1-CA00-7C24-CD08EC32F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095164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brand_Titl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F3F7-065D-61A5-BBAD-19CF788B57A8}"/>
              </a:ext>
            </a:extLst>
          </p:cNvPr>
          <p:cNvSpPr>
            <a:spLocks noGrp="1"/>
          </p:cNvSpPr>
          <p:nvPr>
            <p:ph type="title"/>
          </p:nvPr>
        </p:nvSpPr>
        <p:spPr>
          <a:xfrm>
            <a:off x="581682" y="403226"/>
            <a:ext cx="11111842" cy="1187450"/>
          </a:xfrm>
        </p:spPr>
        <p:txBody>
          <a:bodyPr/>
          <a:lstStyle>
            <a:lvl1pPr>
              <a:defRPr>
                <a:solidFill>
                  <a:srgbClr val="234193"/>
                </a:solidFill>
              </a:defRPr>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644FE667-2083-71BC-316C-0293FCEAF57B}"/>
              </a:ext>
            </a:extLst>
          </p:cNvPr>
          <p:cNvSpPr>
            <a:spLocks noGrp="1"/>
          </p:cNvSpPr>
          <p:nvPr>
            <p:ph type="body" sz="quarter" idx="11"/>
          </p:nvPr>
        </p:nvSpPr>
        <p:spPr>
          <a:xfrm>
            <a:off x="581684" y="2213079"/>
            <a:ext cx="536608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8">
            <a:extLst>
              <a:ext uri="{FF2B5EF4-FFF2-40B4-BE49-F238E27FC236}">
                <a16:creationId xmlns:a16="http://schemas.microsoft.com/office/drawing/2014/main" id="{E317F25F-1341-5204-FF74-31BE2AF44848}"/>
              </a:ext>
            </a:extLst>
          </p:cNvPr>
          <p:cNvSpPr>
            <a:spLocks noGrp="1"/>
          </p:cNvSpPr>
          <p:nvPr>
            <p:ph type="body" sz="quarter" idx="12" hasCustomPrompt="1"/>
          </p:nvPr>
        </p:nvSpPr>
        <p:spPr>
          <a:xfrm>
            <a:off x="581683" y="1730428"/>
            <a:ext cx="5366081"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sp>
        <p:nvSpPr>
          <p:cNvPr id="10" name="Text Placeholder 5">
            <a:extLst>
              <a:ext uri="{FF2B5EF4-FFF2-40B4-BE49-F238E27FC236}">
                <a16:creationId xmlns:a16="http://schemas.microsoft.com/office/drawing/2014/main" id="{3AAF1948-016F-73DE-FA24-984E2E0DD48C}"/>
              </a:ext>
            </a:extLst>
          </p:cNvPr>
          <p:cNvSpPr>
            <a:spLocks noGrp="1"/>
          </p:cNvSpPr>
          <p:nvPr>
            <p:ph type="body" sz="quarter" idx="13"/>
          </p:nvPr>
        </p:nvSpPr>
        <p:spPr>
          <a:xfrm>
            <a:off x="6244238" y="2213079"/>
            <a:ext cx="536608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97771394-D4F4-4F9C-4C52-0D5CC58A397C}"/>
              </a:ext>
            </a:extLst>
          </p:cNvPr>
          <p:cNvSpPr>
            <a:spLocks noGrp="1"/>
          </p:cNvSpPr>
          <p:nvPr>
            <p:ph type="body" sz="quarter" idx="14" hasCustomPrompt="1"/>
          </p:nvPr>
        </p:nvSpPr>
        <p:spPr>
          <a:xfrm>
            <a:off x="6244237" y="1730428"/>
            <a:ext cx="5366081"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pic>
        <p:nvPicPr>
          <p:cNvPr id="9" name="Picture 8">
            <a:extLst>
              <a:ext uri="{FF2B5EF4-FFF2-40B4-BE49-F238E27FC236}">
                <a16:creationId xmlns:a16="http://schemas.microsoft.com/office/drawing/2014/main" id="{9D105CAF-E6E3-9065-90BE-56B522AC6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838195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FF_Title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4" name="Title 1">
            <a:extLst>
              <a:ext uri="{FF2B5EF4-FFF2-40B4-BE49-F238E27FC236}">
                <a16:creationId xmlns:a16="http://schemas.microsoft.com/office/drawing/2014/main" id="{31C5EDC0-B679-037F-3682-E3B4E285DF63}"/>
              </a:ext>
            </a:extLst>
          </p:cNvPr>
          <p:cNvSpPr>
            <a:spLocks noGrp="1"/>
          </p:cNvSpPr>
          <p:nvPr>
            <p:ph type="title"/>
          </p:nvPr>
        </p:nvSpPr>
        <p:spPr>
          <a:xfrm>
            <a:off x="581682" y="403226"/>
            <a:ext cx="11111842" cy="1187450"/>
          </a:xfrm>
        </p:spPr>
        <p:txBody>
          <a:bodyPr/>
          <a:lstStyle>
            <a:lvl1pPr>
              <a:defRPr>
                <a:solidFill>
                  <a:srgbClr val="234193"/>
                </a:solidFill>
              </a:defRPr>
            </a:lvl1pPr>
          </a:lstStyle>
          <a:p>
            <a:r>
              <a:rPr lang="en-US"/>
              <a:t>Click to edit Master title style</a:t>
            </a:r>
            <a:endParaRPr lang="en-GB"/>
          </a:p>
        </p:txBody>
      </p:sp>
      <p:sp>
        <p:nvSpPr>
          <p:cNvPr id="5" name="Text Placeholder 5">
            <a:extLst>
              <a:ext uri="{FF2B5EF4-FFF2-40B4-BE49-F238E27FC236}">
                <a16:creationId xmlns:a16="http://schemas.microsoft.com/office/drawing/2014/main" id="{7D1F3F29-CE7B-AEDB-896C-21F38DACB2A2}"/>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1505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EF_Title and Tex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2809F389-2B37-D792-C460-86E35349430B}"/>
              </a:ext>
            </a:extLst>
          </p:cNvPr>
          <p:cNvSpPr>
            <a:spLocks noGrp="1"/>
          </p:cNvSpPr>
          <p:nvPr>
            <p:ph type="title"/>
          </p:nvPr>
        </p:nvSpPr>
        <p:spPr>
          <a:xfrm>
            <a:off x="581682" y="403226"/>
            <a:ext cx="11111842" cy="1187450"/>
          </a:xfrm>
        </p:spPr>
        <p:txBody>
          <a:bodyPr/>
          <a:lstStyle>
            <a:lvl1pPr>
              <a:defRPr>
                <a:solidFill>
                  <a:srgbClr val="EE5F23"/>
                </a:solidFill>
              </a:defRPr>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AFAE5C5E-BF36-4B88-4E5E-ABC156F1EAC6}"/>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7191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EF_Title-Subtitle-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2809F389-2B37-D792-C460-86E35349430B}"/>
              </a:ext>
            </a:extLst>
          </p:cNvPr>
          <p:cNvSpPr>
            <a:spLocks noGrp="1"/>
          </p:cNvSpPr>
          <p:nvPr>
            <p:ph type="title"/>
          </p:nvPr>
        </p:nvSpPr>
        <p:spPr>
          <a:xfrm>
            <a:off x="581682" y="403226"/>
            <a:ext cx="11111842" cy="1187450"/>
          </a:xfrm>
        </p:spPr>
        <p:txBody>
          <a:bodyPr/>
          <a:lstStyle>
            <a:lvl1pPr>
              <a:defRPr>
                <a:solidFill>
                  <a:srgbClr val="EE5F23"/>
                </a:solidFill>
              </a:defRPr>
            </a:lvl1pPr>
          </a:lstStyle>
          <a:p>
            <a:r>
              <a:rPr lang="en-US"/>
              <a:t>Click to edit Master title style</a:t>
            </a:r>
            <a:endParaRPr lang="en-GB"/>
          </a:p>
        </p:txBody>
      </p:sp>
      <p:sp>
        <p:nvSpPr>
          <p:cNvPr id="2" name="Text Placeholder 5">
            <a:extLst>
              <a:ext uri="{FF2B5EF4-FFF2-40B4-BE49-F238E27FC236}">
                <a16:creationId xmlns:a16="http://schemas.microsoft.com/office/drawing/2014/main" id="{5AC2BB8C-328A-5EE4-77F2-7309944AA203}"/>
              </a:ext>
            </a:extLst>
          </p:cNvPr>
          <p:cNvSpPr>
            <a:spLocks noGrp="1"/>
          </p:cNvSpPr>
          <p:nvPr>
            <p:ph type="body" sz="quarter" idx="11"/>
          </p:nvPr>
        </p:nvSpPr>
        <p:spPr>
          <a:xfrm>
            <a:off x="581683" y="2213079"/>
            <a:ext cx="1111184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3BB9E297-6A0E-BED5-937B-06F9AE8D8728}"/>
              </a:ext>
            </a:extLst>
          </p:cNvPr>
          <p:cNvSpPr>
            <a:spLocks noGrp="1"/>
          </p:cNvSpPr>
          <p:nvPr>
            <p:ph type="body" sz="quarter" idx="12" hasCustomPrompt="1"/>
          </p:nvPr>
        </p:nvSpPr>
        <p:spPr>
          <a:xfrm>
            <a:off x="581682" y="1730428"/>
            <a:ext cx="11111840"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spTree>
    <p:extLst>
      <p:ext uri="{BB962C8B-B14F-4D97-AF65-F5344CB8AC3E}">
        <p14:creationId xmlns:p14="http://schemas.microsoft.com/office/powerpoint/2010/main" val="312790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4650-A5D8-0704-C64C-DD70795B35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A6B8C-EB50-3672-889A-93F4F9CCBE79}"/>
              </a:ext>
            </a:extLst>
          </p:cNvPr>
          <p:cNvSpPr>
            <a:spLocks noGrp="1"/>
          </p:cNvSpPr>
          <p:nvPr>
            <p:ph idx="1"/>
          </p:nvPr>
        </p:nvSpPr>
        <p:spPr>
          <a:xfrm>
            <a:off x="3238500" y="2160000"/>
            <a:ext cx="7693025" cy="188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400B9DCE-F622-9EBE-A9BB-4F3F71DC0243}"/>
              </a:ext>
            </a:extLst>
          </p:cNvPr>
          <p:cNvSpPr>
            <a:spLocks noGrp="1"/>
          </p:cNvSpPr>
          <p:nvPr>
            <p:ph type="body" sz="quarter" idx="11"/>
          </p:nvPr>
        </p:nvSpPr>
        <p:spPr>
          <a:xfrm>
            <a:off x="3238500" y="1685925"/>
            <a:ext cx="7693025" cy="371475"/>
          </a:xfrm>
        </p:spPr>
        <p:txBody>
          <a:bodyPr>
            <a:noAutofit/>
          </a:bodyPr>
          <a:lstStyle>
            <a:lvl1pPr marL="0" indent="0">
              <a:buNone/>
              <a:defRPr sz="2400" b="1">
                <a:solidFill>
                  <a:schemeClr val="bg2"/>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B45BA740-8AF2-A918-8C3B-EE3B31D5CE59}"/>
              </a:ext>
            </a:extLst>
          </p:cNvPr>
          <p:cNvSpPr>
            <a:spLocks noGrp="1"/>
          </p:cNvSpPr>
          <p:nvPr>
            <p:ph type="pic" sz="quarter" idx="12"/>
          </p:nvPr>
        </p:nvSpPr>
        <p:spPr>
          <a:xfrm>
            <a:off x="2460567" y="4242391"/>
            <a:ext cx="4819478" cy="2615610"/>
          </a:xfrm>
        </p:spPr>
        <p:txBody>
          <a:bodyPr/>
          <a:lstStyle/>
          <a:p>
            <a:endParaRPr lang="en-GB"/>
          </a:p>
        </p:txBody>
      </p:sp>
      <p:sp>
        <p:nvSpPr>
          <p:cNvPr id="10" name="Picture Placeholder 4">
            <a:extLst>
              <a:ext uri="{FF2B5EF4-FFF2-40B4-BE49-F238E27FC236}">
                <a16:creationId xmlns:a16="http://schemas.microsoft.com/office/drawing/2014/main" id="{AA45C1A2-28EF-8582-9B22-85DD67813EE2}"/>
              </a:ext>
            </a:extLst>
          </p:cNvPr>
          <p:cNvSpPr>
            <a:spLocks noGrp="1"/>
          </p:cNvSpPr>
          <p:nvPr>
            <p:ph type="pic" sz="quarter" idx="13"/>
          </p:nvPr>
        </p:nvSpPr>
        <p:spPr>
          <a:xfrm>
            <a:off x="7280045" y="4242390"/>
            <a:ext cx="4917489" cy="2615610"/>
          </a:xfrm>
        </p:spPr>
        <p:txBody>
          <a:bodyPr/>
          <a:lstStyle/>
          <a:p>
            <a:endParaRPr lang="en-GB"/>
          </a:p>
        </p:txBody>
      </p:sp>
    </p:spTree>
    <p:extLst>
      <p:ext uri="{BB962C8B-B14F-4D97-AF65-F5344CB8AC3E}">
        <p14:creationId xmlns:p14="http://schemas.microsoft.com/office/powerpoint/2010/main" val="3523300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EF_Title-Two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2809F389-2B37-D792-C460-86E35349430B}"/>
              </a:ext>
            </a:extLst>
          </p:cNvPr>
          <p:cNvSpPr>
            <a:spLocks noGrp="1"/>
          </p:cNvSpPr>
          <p:nvPr>
            <p:ph type="title"/>
          </p:nvPr>
        </p:nvSpPr>
        <p:spPr>
          <a:xfrm>
            <a:off x="581682" y="403226"/>
            <a:ext cx="11111842" cy="1187450"/>
          </a:xfrm>
        </p:spPr>
        <p:txBody>
          <a:bodyPr/>
          <a:lstStyle>
            <a:lvl1pPr>
              <a:defRPr>
                <a:solidFill>
                  <a:srgbClr val="EE5F23"/>
                </a:solidFill>
              </a:defRPr>
            </a:lvl1pPr>
          </a:lstStyle>
          <a:p>
            <a:r>
              <a:rPr lang="en-US"/>
              <a:t>Click to edit Master title style</a:t>
            </a:r>
            <a:endParaRPr lang="en-GB"/>
          </a:p>
        </p:txBody>
      </p:sp>
      <p:sp>
        <p:nvSpPr>
          <p:cNvPr id="2" name="Text Placeholder 5">
            <a:extLst>
              <a:ext uri="{FF2B5EF4-FFF2-40B4-BE49-F238E27FC236}">
                <a16:creationId xmlns:a16="http://schemas.microsoft.com/office/drawing/2014/main" id="{DF53FDB3-0864-BA4C-7C93-AF2BF8165FE6}"/>
              </a:ext>
            </a:extLst>
          </p:cNvPr>
          <p:cNvSpPr>
            <a:spLocks noGrp="1"/>
          </p:cNvSpPr>
          <p:nvPr>
            <p:ph type="body" sz="quarter" idx="11"/>
          </p:nvPr>
        </p:nvSpPr>
        <p:spPr>
          <a:xfrm>
            <a:off x="581684" y="2213079"/>
            <a:ext cx="536608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B49F9525-7B8B-4ECF-4F46-D09AFD7BC8AE}"/>
              </a:ext>
            </a:extLst>
          </p:cNvPr>
          <p:cNvSpPr>
            <a:spLocks noGrp="1"/>
          </p:cNvSpPr>
          <p:nvPr>
            <p:ph type="body" sz="quarter" idx="12" hasCustomPrompt="1"/>
          </p:nvPr>
        </p:nvSpPr>
        <p:spPr>
          <a:xfrm>
            <a:off x="581683" y="1730428"/>
            <a:ext cx="5366081"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CF61FE10-AC82-80EA-53F4-DFFE8D5EFDD8}"/>
              </a:ext>
            </a:extLst>
          </p:cNvPr>
          <p:cNvSpPr>
            <a:spLocks noGrp="1"/>
          </p:cNvSpPr>
          <p:nvPr>
            <p:ph type="body" sz="quarter" idx="13"/>
          </p:nvPr>
        </p:nvSpPr>
        <p:spPr>
          <a:xfrm>
            <a:off x="6244238" y="2213079"/>
            <a:ext cx="536608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8">
            <a:extLst>
              <a:ext uri="{FF2B5EF4-FFF2-40B4-BE49-F238E27FC236}">
                <a16:creationId xmlns:a16="http://schemas.microsoft.com/office/drawing/2014/main" id="{6E48268C-31AE-091D-09C0-420FE1140C80}"/>
              </a:ext>
            </a:extLst>
          </p:cNvPr>
          <p:cNvSpPr>
            <a:spLocks noGrp="1"/>
          </p:cNvSpPr>
          <p:nvPr>
            <p:ph type="body" sz="quarter" idx="14" hasCustomPrompt="1"/>
          </p:nvPr>
        </p:nvSpPr>
        <p:spPr>
          <a:xfrm>
            <a:off x="6244237" y="1730428"/>
            <a:ext cx="5366081"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spTree>
    <p:extLst>
      <p:ext uri="{BB962C8B-B14F-4D97-AF65-F5344CB8AC3E}">
        <p14:creationId xmlns:p14="http://schemas.microsoft.com/office/powerpoint/2010/main" val="2282070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EF_Title and Tex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147E7-6E1B-7C4E-56E8-9EC2365DB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D2245C1B-EFE2-C1C5-9B16-A089EDC272FD}"/>
              </a:ext>
            </a:extLst>
          </p:cNvPr>
          <p:cNvSpPr>
            <a:spLocks noGrp="1"/>
          </p:cNvSpPr>
          <p:nvPr>
            <p:ph type="title"/>
          </p:nvPr>
        </p:nvSpPr>
        <p:spPr>
          <a:xfrm>
            <a:off x="581682" y="403226"/>
            <a:ext cx="11111842" cy="1187450"/>
          </a:xfrm>
        </p:spPr>
        <p:txBody>
          <a:bodyPr/>
          <a:lstStyle>
            <a:lvl1pPr>
              <a:defRPr>
                <a:solidFill>
                  <a:srgbClr val="234193"/>
                </a:solidFill>
              </a:defRPr>
            </a:lvl1pPr>
          </a:lstStyle>
          <a:p>
            <a:r>
              <a:rPr lang="en-US"/>
              <a:t>Click to edit Master title style</a:t>
            </a:r>
            <a:endParaRPr lang="en-GB"/>
          </a:p>
        </p:txBody>
      </p:sp>
      <p:sp>
        <p:nvSpPr>
          <p:cNvPr id="4" name="Text Placeholder 5">
            <a:extLst>
              <a:ext uri="{FF2B5EF4-FFF2-40B4-BE49-F238E27FC236}">
                <a16:creationId xmlns:a16="http://schemas.microsoft.com/office/drawing/2014/main" id="{2BFF8F8D-215F-FA57-65A0-C181F40F8AE5}"/>
              </a:ext>
            </a:extLst>
          </p:cNvPr>
          <p:cNvSpPr>
            <a:spLocks noGrp="1"/>
          </p:cNvSpPr>
          <p:nvPr>
            <p:ph type="body" sz="quarter" idx="11"/>
          </p:nvPr>
        </p:nvSpPr>
        <p:spPr>
          <a:xfrm>
            <a:off x="581681" y="2038350"/>
            <a:ext cx="11111841" cy="3815912"/>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82313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FF_Title-Subtitle-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0C388-9D2A-32C6-6ACE-3CBE4671C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7" name="Title 1">
            <a:extLst>
              <a:ext uri="{FF2B5EF4-FFF2-40B4-BE49-F238E27FC236}">
                <a16:creationId xmlns:a16="http://schemas.microsoft.com/office/drawing/2014/main" id="{FEA3C391-2621-8626-DBBB-3B1E9E1B3845}"/>
              </a:ext>
            </a:extLst>
          </p:cNvPr>
          <p:cNvSpPr>
            <a:spLocks noGrp="1"/>
          </p:cNvSpPr>
          <p:nvPr>
            <p:ph type="title"/>
          </p:nvPr>
        </p:nvSpPr>
        <p:spPr>
          <a:xfrm>
            <a:off x="581682" y="403226"/>
            <a:ext cx="11111842" cy="1187450"/>
          </a:xfrm>
        </p:spPr>
        <p:txBody>
          <a:bodyPr/>
          <a:lstStyle>
            <a:lvl1pPr>
              <a:defRPr>
                <a:solidFill>
                  <a:schemeClr val="tx2"/>
                </a:solidFill>
              </a:defRPr>
            </a:lvl1pPr>
          </a:lstStyle>
          <a:p>
            <a:r>
              <a:rPr lang="en-US"/>
              <a:t>Click to edit Master title style</a:t>
            </a:r>
            <a:endParaRPr lang="en-GB"/>
          </a:p>
        </p:txBody>
      </p:sp>
      <p:sp>
        <p:nvSpPr>
          <p:cNvPr id="2" name="Text Placeholder 5">
            <a:extLst>
              <a:ext uri="{FF2B5EF4-FFF2-40B4-BE49-F238E27FC236}">
                <a16:creationId xmlns:a16="http://schemas.microsoft.com/office/drawing/2014/main" id="{8EF80DD6-12C5-9430-96A4-496E7D1C99A3}"/>
              </a:ext>
            </a:extLst>
          </p:cNvPr>
          <p:cNvSpPr>
            <a:spLocks noGrp="1"/>
          </p:cNvSpPr>
          <p:nvPr>
            <p:ph type="body" sz="quarter" idx="11"/>
          </p:nvPr>
        </p:nvSpPr>
        <p:spPr>
          <a:xfrm>
            <a:off x="581683" y="2213079"/>
            <a:ext cx="11111841" cy="4074816"/>
          </a:xfrm>
        </p:spPr>
        <p:txBody>
          <a:bodyPr/>
          <a:lstStyle>
            <a:lvl1pPr>
              <a:defRPr sz="1900"/>
            </a:lvl1pPr>
            <a:lvl2pPr>
              <a:defRPr sz="17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8">
            <a:extLst>
              <a:ext uri="{FF2B5EF4-FFF2-40B4-BE49-F238E27FC236}">
                <a16:creationId xmlns:a16="http://schemas.microsoft.com/office/drawing/2014/main" id="{8D9519CD-D5CE-4101-33F6-B4E9D68DFF0A}"/>
              </a:ext>
            </a:extLst>
          </p:cNvPr>
          <p:cNvSpPr>
            <a:spLocks noGrp="1"/>
          </p:cNvSpPr>
          <p:nvPr>
            <p:ph type="body" sz="quarter" idx="12" hasCustomPrompt="1"/>
          </p:nvPr>
        </p:nvSpPr>
        <p:spPr>
          <a:xfrm>
            <a:off x="581682" y="1730428"/>
            <a:ext cx="11111840" cy="342899"/>
          </a:xfrm>
          <a:prstGeom prst="rect">
            <a:avLst/>
          </a:prstGeom>
        </p:spPr>
        <p:txBody>
          <a:bodyPr>
            <a:noAutofit/>
          </a:bodyPr>
          <a:lstStyle>
            <a:lvl1pPr marL="0" indent="0">
              <a:buNone/>
              <a:defRPr sz="2400" b="1">
                <a:solidFill>
                  <a:schemeClr val="tx1"/>
                </a:solidFill>
              </a:defRPr>
            </a:lvl1pPr>
          </a:lstStyle>
          <a:p>
            <a:pPr lvl="0"/>
            <a:r>
              <a:rPr lang="en-US"/>
              <a:t>Subtitle</a:t>
            </a:r>
          </a:p>
        </p:txBody>
      </p:sp>
    </p:spTree>
    <p:extLst>
      <p:ext uri="{BB962C8B-B14F-4D97-AF65-F5344CB8AC3E}">
        <p14:creationId xmlns:p14="http://schemas.microsoft.com/office/powerpoint/2010/main" val="991798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3_Divider Slide - Shape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bg1"/>
                </a:solidFill>
              </a:defRPr>
            </a:lvl1pPr>
          </a:lstStyle>
          <a:p>
            <a:r>
              <a:rPr lang="en-US"/>
              <a:t>Topic</a:t>
            </a:r>
            <a:endParaRPr lang="en-GB"/>
          </a:p>
        </p:txBody>
      </p:sp>
      <p:grpSp>
        <p:nvGrpSpPr>
          <p:cNvPr id="4" name="Group 3">
            <a:extLst>
              <a:ext uri="{FF2B5EF4-FFF2-40B4-BE49-F238E27FC236}">
                <a16:creationId xmlns:a16="http://schemas.microsoft.com/office/drawing/2014/main" id="{26FE3731-179B-371A-0CDF-C6E91588CD9D}"/>
              </a:ext>
            </a:extLst>
          </p:cNvPr>
          <p:cNvGrpSpPr/>
          <p:nvPr userDrawn="1"/>
        </p:nvGrpSpPr>
        <p:grpSpPr>
          <a:xfrm>
            <a:off x="-938130" y="365500"/>
            <a:ext cx="6785477" cy="6126999"/>
            <a:chOff x="5402262" y="911276"/>
            <a:chExt cx="5364163" cy="5056188"/>
          </a:xfrm>
        </p:grpSpPr>
        <p:sp>
          <p:nvSpPr>
            <p:cNvPr id="5" name="Freeform 5">
              <a:extLst>
                <a:ext uri="{FF2B5EF4-FFF2-40B4-BE49-F238E27FC236}">
                  <a16:creationId xmlns:a16="http://schemas.microsoft.com/office/drawing/2014/main" id="{DA6D2827-773E-58B5-9C89-80654B3B0273}"/>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6">
              <a:extLst>
                <a:ext uri="{FF2B5EF4-FFF2-40B4-BE49-F238E27FC236}">
                  <a16:creationId xmlns:a16="http://schemas.microsoft.com/office/drawing/2014/main" id="{4E77C26A-8CF5-CB41-080F-025C2248B431}"/>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 name="Freeform 7">
              <a:extLst>
                <a:ext uri="{FF2B5EF4-FFF2-40B4-BE49-F238E27FC236}">
                  <a16:creationId xmlns:a16="http://schemas.microsoft.com/office/drawing/2014/main" id="{834FD201-A91E-0260-2410-090A011BEC5F}"/>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ECAF2009-F8CA-7ED7-DC76-7E807FCA8404}"/>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625E574A-14C1-FE5D-CB98-FDFA82AC22D6}"/>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0">
              <a:extLst>
                <a:ext uri="{FF2B5EF4-FFF2-40B4-BE49-F238E27FC236}">
                  <a16:creationId xmlns:a16="http://schemas.microsoft.com/office/drawing/2014/main" id="{A3969A86-2912-AFCE-F179-5FA0A2C08992}"/>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50E7FDDB-66A3-1E75-B6E2-5B8080AE4FE2}"/>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F80910B5-AD19-8EFB-8F9F-67386571FE21}"/>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8636606F-CDFB-FE58-C1F8-A44DA512573B}"/>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461A9FEC-6C5B-2782-93CA-1E20115EE4D9}"/>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1D1EE57D-E069-377F-81B2-29977C158C59}"/>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6">
              <a:extLst>
                <a:ext uri="{FF2B5EF4-FFF2-40B4-BE49-F238E27FC236}">
                  <a16:creationId xmlns:a16="http://schemas.microsoft.com/office/drawing/2014/main" id="{44F7200C-DC20-1536-B618-4C96C9079265}"/>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7">
              <a:extLst>
                <a:ext uri="{FF2B5EF4-FFF2-40B4-BE49-F238E27FC236}">
                  <a16:creationId xmlns:a16="http://schemas.microsoft.com/office/drawing/2014/main" id="{609D4041-D0F3-D965-0917-D71B55E7AB25}"/>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8">
              <a:extLst>
                <a:ext uri="{FF2B5EF4-FFF2-40B4-BE49-F238E27FC236}">
                  <a16:creationId xmlns:a16="http://schemas.microsoft.com/office/drawing/2014/main" id="{FD357D88-3F32-DFE3-7FD4-8E63F7189CB9}"/>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9">
              <a:extLst>
                <a:ext uri="{FF2B5EF4-FFF2-40B4-BE49-F238E27FC236}">
                  <a16:creationId xmlns:a16="http://schemas.microsoft.com/office/drawing/2014/main" id="{EDA404B9-D29E-CBDD-6EC0-E8A8787A7397}"/>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20">
              <a:extLst>
                <a:ext uri="{FF2B5EF4-FFF2-40B4-BE49-F238E27FC236}">
                  <a16:creationId xmlns:a16="http://schemas.microsoft.com/office/drawing/2014/main" id="{0BA3CA4B-D8E8-4039-1A86-86EED6F7F28D}"/>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21">
              <a:extLst>
                <a:ext uri="{FF2B5EF4-FFF2-40B4-BE49-F238E27FC236}">
                  <a16:creationId xmlns:a16="http://schemas.microsoft.com/office/drawing/2014/main" id="{C96562AE-6183-A133-E6D5-BC0732695271}"/>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22">
              <a:extLst>
                <a:ext uri="{FF2B5EF4-FFF2-40B4-BE49-F238E27FC236}">
                  <a16:creationId xmlns:a16="http://schemas.microsoft.com/office/drawing/2014/main" id="{3C8E8181-FFB1-65EC-1D5D-C1509E3CE3A7}"/>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3">
              <a:extLst>
                <a:ext uri="{FF2B5EF4-FFF2-40B4-BE49-F238E27FC236}">
                  <a16:creationId xmlns:a16="http://schemas.microsoft.com/office/drawing/2014/main" id="{A9D6281D-F6CB-686B-86AA-400C6476D942}"/>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4">
              <a:extLst>
                <a:ext uri="{FF2B5EF4-FFF2-40B4-BE49-F238E27FC236}">
                  <a16:creationId xmlns:a16="http://schemas.microsoft.com/office/drawing/2014/main" id="{06022F4F-9B94-FA1C-1EA4-CB17F82373DE}"/>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25">
              <a:extLst>
                <a:ext uri="{FF2B5EF4-FFF2-40B4-BE49-F238E27FC236}">
                  <a16:creationId xmlns:a16="http://schemas.microsoft.com/office/drawing/2014/main" id="{75377B28-C1EE-E995-F84D-08B6A5618604}"/>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6">
              <a:extLst>
                <a:ext uri="{FF2B5EF4-FFF2-40B4-BE49-F238E27FC236}">
                  <a16:creationId xmlns:a16="http://schemas.microsoft.com/office/drawing/2014/main" id="{5490470A-B1D3-0627-479B-71F403495FE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7">
              <a:extLst>
                <a:ext uri="{FF2B5EF4-FFF2-40B4-BE49-F238E27FC236}">
                  <a16:creationId xmlns:a16="http://schemas.microsoft.com/office/drawing/2014/main" id="{309326C2-5FEE-76F5-86A2-3525756767AA}"/>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28">
              <a:extLst>
                <a:ext uri="{FF2B5EF4-FFF2-40B4-BE49-F238E27FC236}">
                  <a16:creationId xmlns:a16="http://schemas.microsoft.com/office/drawing/2014/main" id="{1480C958-CCA7-C755-CD01-296058E64E1D}"/>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9">
              <a:extLst>
                <a:ext uri="{FF2B5EF4-FFF2-40B4-BE49-F238E27FC236}">
                  <a16:creationId xmlns:a16="http://schemas.microsoft.com/office/drawing/2014/main" id="{8AFBF4A0-1209-B6B9-D3DE-11BFFE6B8BBA}"/>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30">
              <a:extLst>
                <a:ext uri="{FF2B5EF4-FFF2-40B4-BE49-F238E27FC236}">
                  <a16:creationId xmlns:a16="http://schemas.microsoft.com/office/drawing/2014/main" id="{755435CB-9EDB-853F-029E-93E663D6DEAE}"/>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31">
              <a:extLst>
                <a:ext uri="{FF2B5EF4-FFF2-40B4-BE49-F238E27FC236}">
                  <a16:creationId xmlns:a16="http://schemas.microsoft.com/office/drawing/2014/main" id="{383E8B01-03FE-75B4-F7CA-163799C2877E}"/>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32">
              <a:extLst>
                <a:ext uri="{FF2B5EF4-FFF2-40B4-BE49-F238E27FC236}">
                  <a16:creationId xmlns:a16="http://schemas.microsoft.com/office/drawing/2014/main" id="{DFF6E858-6059-A34D-95EF-239CBFF0D386}"/>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33">
              <a:extLst>
                <a:ext uri="{FF2B5EF4-FFF2-40B4-BE49-F238E27FC236}">
                  <a16:creationId xmlns:a16="http://schemas.microsoft.com/office/drawing/2014/main" id="{DABF4DEA-4655-FA22-4693-656A0F2749F0}"/>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34">
              <a:extLst>
                <a:ext uri="{FF2B5EF4-FFF2-40B4-BE49-F238E27FC236}">
                  <a16:creationId xmlns:a16="http://schemas.microsoft.com/office/drawing/2014/main" id="{6A96A981-F81B-C36F-3BDF-FF4882B20AA7}"/>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35">
              <a:extLst>
                <a:ext uri="{FF2B5EF4-FFF2-40B4-BE49-F238E27FC236}">
                  <a16:creationId xmlns:a16="http://schemas.microsoft.com/office/drawing/2014/main" id="{63F184F4-7593-4B21-9E63-6C3DD19E546D}"/>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36">
              <a:extLst>
                <a:ext uri="{FF2B5EF4-FFF2-40B4-BE49-F238E27FC236}">
                  <a16:creationId xmlns:a16="http://schemas.microsoft.com/office/drawing/2014/main" id="{EC04C5B1-49E6-BDF1-233D-2B328205CA3D}"/>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7">
              <a:extLst>
                <a:ext uri="{FF2B5EF4-FFF2-40B4-BE49-F238E27FC236}">
                  <a16:creationId xmlns:a16="http://schemas.microsoft.com/office/drawing/2014/main" id="{4B5DFB30-BFE0-5331-0432-60FF6D0DF392}"/>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8">
              <a:extLst>
                <a:ext uri="{FF2B5EF4-FFF2-40B4-BE49-F238E27FC236}">
                  <a16:creationId xmlns:a16="http://schemas.microsoft.com/office/drawing/2014/main" id="{01313ECD-B4F7-812A-7AB5-42B06D89560A}"/>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B445ED52-5541-3BD9-9AB5-785D9D4DD849}"/>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862506D9-FDF8-E000-1A6C-A11939112D1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D6DB1714-D4AD-9754-B23B-B5D8AB09E86F}"/>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B2FA8435-7E95-7B44-F10B-ACE8AB9BE1AC}"/>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A666A4A5-4B4D-37B3-54FA-7BC0D204726A}"/>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6048161" y="2213079"/>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7887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8_Divider Slide - Shape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bg1"/>
                </a:solidFill>
              </a:defRPr>
            </a:lvl1pPr>
          </a:lstStyle>
          <a:p>
            <a:r>
              <a:rPr lang="en-US"/>
              <a:t>Topic</a:t>
            </a:r>
            <a:endParaRPr lang="en-GB"/>
          </a:p>
        </p:txBody>
      </p:sp>
      <p:grpSp>
        <p:nvGrpSpPr>
          <p:cNvPr id="4" name="Group 3">
            <a:extLst>
              <a:ext uri="{FF2B5EF4-FFF2-40B4-BE49-F238E27FC236}">
                <a16:creationId xmlns:a16="http://schemas.microsoft.com/office/drawing/2014/main" id="{26FE3731-179B-371A-0CDF-C6E91588CD9D}"/>
              </a:ext>
            </a:extLst>
          </p:cNvPr>
          <p:cNvGrpSpPr/>
          <p:nvPr userDrawn="1"/>
        </p:nvGrpSpPr>
        <p:grpSpPr>
          <a:xfrm>
            <a:off x="-938130" y="365500"/>
            <a:ext cx="6785477" cy="6126999"/>
            <a:chOff x="5402262" y="911276"/>
            <a:chExt cx="5364163" cy="5056188"/>
          </a:xfrm>
        </p:grpSpPr>
        <p:sp>
          <p:nvSpPr>
            <p:cNvPr id="5" name="Freeform 5">
              <a:extLst>
                <a:ext uri="{FF2B5EF4-FFF2-40B4-BE49-F238E27FC236}">
                  <a16:creationId xmlns:a16="http://schemas.microsoft.com/office/drawing/2014/main" id="{DA6D2827-773E-58B5-9C89-80654B3B0273}"/>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6">
              <a:extLst>
                <a:ext uri="{FF2B5EF4-FFF2-40B4-BE49-F238E27FC236}">
                  <a16:creationId xmlns:a16="http://schemas.microsoft.com/office/drawing/2014/main" id="{4E77C26A-8CF5-CB41-080F-025C2248B431}"/>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 name="Freeform 7">
              <a:extLst>
                <a:ext uri="{FF2B5EF4-FFF2-40B4-BE49-F238E27FC236}">
                  <a16:creationId xmlns:a16="http://schemas.microsoft.com/office/drawing/2014/main" id="{834FD201-A91E-0260-2410-090A011BEC5F}"/>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ECAF2009-F8CA-7ED7-DC76-7E807FCA8404}"/>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625E574A-14C1-FE5D-CB98-FDFA82AC22D6}"/>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0">
              <a:extLst>
                <a:ext uri="{FF2B5EF4-FFF2-40B4-BE49-F238E27FC236}">
                  <a16:creationId xmlns:a16="http://schemas.microsoft.com/office/drawing/2014/main" id="{A3969A86-2912-AFCE-F179-5FA0A2C08992}"/>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50E7FDDB-66A3-1E75-B6E2-5B8080AE4FE2}"/>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F80910B5-AD19-8EFB-8F9F-67386571FE21}"/>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8636606F-CDFB-FE58-C1F8-A44DA512573B}"/>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461A9FEC-6C5B-2782-93CA-1E20115EE4D9}"/>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1D1EE57D-E069-377F-81B2-29977C158C59}"/>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6">
              <a:extLst>
                <a:ext uri="{FF2B5EF4-FFF2-40B4-BE49-F238E27FC236}">
                  <a16:creationId xmlns:a16="http://schemas.microsoft.com/office/drawing/2014/main" id="{44F7200C-DC20-1536-B618-4C96C9079265}"/>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7">
              <a:extLst>
                <a:ext uri="{FF2B5EF4-FFF2-40B4-BE49-F238E27FC236}">
                  <a16:creationId xmlns:a16="http://schemas.microsoft.com/office/drawing/2014/main" id="{609D4041-D0F3-D965-0917-D71B55E7AB25}"/>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8">
              <a:extLst>
                <a:ext uri="{FF2B5EF4-FFF2-40B4-BE49-F238E27FC236}">
                  <a16:creationId xmlns:a16="http://schemas.microsoft.com/office/drawing/2014/main" id="{FD357D88-3F32-DFE3-7FD4-8E63F7189CB9}"/>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9">
              <a:extLst>
                <a:ext uri="{FF2B5EF4-FFF2-40B4-BE49-F238E27FC236}">
                  <a16:creationId xmlns:a16="http://schemas.microsoft.com/office/drawing/2014/main" id="{EDA404B9-D29E-CBDD-6EC0-E8A8787A7397}"/>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20">
              <a:extLst>
                <a:ext uri="{FF2B5EF4-FFF2-40B4-BE49-F238E27FC236}">
                  <a16:creationId xmlns:a16="http://schemas.microsoft.com/office/drawing/2014/main" id="{0BA3CA4B-D8E8-4039-1A86-86EED6F7F28D}"/>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21">
              <a:extLst>
                <a:ext uri="{FF2B5EF4-FFF2-40B4-BE49-F238E27FC236}">
                  <a16:creationId xmlns:a16="http://schemas.microsoft.com/office/drawing/2014/main" id="{C96562AE-6183-A133-E6D5-BC0732695271}"/>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22">
              <a:extLst>
                <a:ext uri="{FF2B5EF4-FFF2-40B4-BE49-F238E27FC236}">
                  <a16:creationId xmlns:a16="http://schemas.microsoft.com/office/drawing/2014/main" id="{3C8E8181-FFB1-65EC-1D5D-C1509E3CE3A7}"/>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3">
              <a:extLst>
                <a:ext uri="{FF2B5EF4-FFF2-40B4-BE49-F238E27FC236}">
                  <a16:creationId xmlns:a16="http://schemas.microsoft.com/office/drawing/2014/main" id="{A9D6281D-F6CB-686B-86AA-400C6476D942}"/>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4">
              <a:extLst>
                <a:ext uri="{FF2B5EF4-FFF2-40B4-BE49-F238E27FC236}">
                  <a16:creationId xmlns:a16="http://schemas.microsoft.com/office/drawing/2014/main" id="{06022F4F-9B94-FA1C-1EA4-CB17F82373DE}"/>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25">
              <a:extLst>
                <a:ext uri="{FF2B5EF4-FFF2-40B4-BE49-F238E27FC236}">
                  <a16:creationId xmlns:a16="http://schemas.microsoft.com/office/drawing/2014/main" id="{75377B28-C1EE-E995-F84D-08B6A5618604}"/>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6">
              <a:extLst>
                <a:ext uri="{FF2B5EF4-FFF2-40B4-BE49-F238E27FC236}">
                  <a16:creationId xmlns:a16="http://schemas.microsoft.com/office/drawing/2014/main" id="{5490470A-B1D3-0627-479B-71F403495FE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7">
              <a:extLst>
                <a:ext uri="{FF2B5EF4-FFF2-40B4-BE49-F238E27FC236}">
                  <a16:creationId xmlns:a16="http://schemas.microsoft.com/office/drawing/2014/main" id="{309326C2-5FEE-76F5-86A2-3525756767AA}"/>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28">
              <a:extLst>
                <a:ext uri="{FF2B5EF4-FFF2-40B4-BE49-F238E27FC236}">
                  <a16:creationId xmlns:a16="http://schemas.microsoft.com/office/drawing/2014/main" id="{1480C958-CCA7-C755-CD01-296058E64E1D}"/>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9">
              <a:extLst>
                <a:ext uri="{FF2B5EF4-FFF2-40B4-BE49-F238E27FC236}">
                  <a16:creationId xmlns:a16="http://schemas.microsoft.com/office/drawing/2014/main" id="{8AFBF4A0-1209-B6B9-D3DE-11BFFE6B8BBA}"/>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30">
              <a:extLst>
                <a:ext uri="{FF2B5EF4-FFF2-40B4-BE49-F238E27FC236}">
                  <a16:creationId xmlns:a16="http://schemas.microsoft.com/office/drawing/2014/main" id="{755435CB-9EDB-853F-029E-93E663D6DEAE}"/>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31">
              <a:extLst>
                <a:ext uri="{FF2B5EF4-FFF2-40B4-BE49-F238E27FC236}">
                  <a16:creationId xmlns:a16="http://schemas.microsoft.com/office/drawing/2014/main" id="{383E8B01-03FE-75B4-F7CA-163799C2877E}"/>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32">
              <a:extLst>
                <a:ext uri="{FF2B5EF4-FFF2-40B4-BE49-F238E27FC236}">
                  <a16:creationId xmlns:a16="http://schemas.microsoft.com/office/drawing/2014/main" id="{DFF6E858-6059-A34D-95EF-239CBFF0D386}"/>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33">
              <a:extLst>
                <a:ext uri="{FF2B5EF4-FFF2-40B4-BE49-F238E27FC236}">
                  <a16:creationId xmlns:a16="http://schemas.microsoft.com/office/drawing/2014/main" id="{DABF4DEA-4655-FA22-4693-656A0F2749F0}"/>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34">
              <a:extLst>
                <a:ext uri="{FF2B5EF4-FFF2-40B4-BE49-F238E27FC236}">
                  <a16:creationId xmlns:a16="http://schemas.microsoft.com/office/drawing/2014/main" id="{6A96A981-F81B-C36F-3BDF-FF4882B20AA7}"/>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35">
              <a:extLst>
                <a:ext uri="{FF2B5EF4-FFF2-40B4-BE49-F238E27FC236}">
                  <a16:creationId xmlns:a16="http://schemas.microsoft.com/office/drawing/2014/main" id="{63F184F4-7593-4B21-9E63-6C3DD19E546D}"/>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36">
              <a:extLst>
                <a:ext uri="{FF2B5EF4-FFF2-40B4-BE49-F238E27FC236}">
                  <a16:creationId xmlns:a16="http://schemas.microsoft.com/office/drawing/2014/main" id="{EC04C5B1-49E6-BDF1-233D-2B328205CA3D}"/>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7">
              <a:extLst>
                <a:ext uri="{FF2B5EF4-FFF2-40B4-BE49-F238E27FC236}">
                  <a16:creationId xmlns:a16="http://schemas.microsoft.com/office/drawing/2014/main" id="{4B5DFB30-BFE0-5331-0432-60FF6D0DF392}"/>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8">
              <a:extLst>
                <a:ext uri="{FF2B5EF4-FFF2-40B4-BE49-F238E27FC236}">
                  <a16:creationId xmlns:a16="http://schemas.microsoft.com/office/drawing/2014/main" id="{01313ECD-B4F7-812A-7AB5-42B06D89560A}"/>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B445ED52-5541-3BD9-9AB5-785D9D4DD849}"/>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862506D9-FDF8-E000-1A6C-A11939112D1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D6DB1714-D4AD-9754-B23B-B5D8AB09E86F}"/>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B2FA8435-7E95-7B44-F10B-ACE8AB9BE1AC}"/>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A666A4A5-4B4D-37B3-54FA-7BC0D204726A}"/>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6048161" y="2213079"/>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279570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1_Divider Slide - Shape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bg1"/>
                </a:solidFill>
              </a:defRPr>
            </a:lvl1pPr>
          </a:lstStyle>
          <a:p>
            <a:r>
              <a:rPr lang="en-US"/>
              <a:t>Topic</a:t>
            </a:r>
            <a:endParaRPr lang="en-GB"/>
          </a:p>
        </p:txBody>
      </p:sp>
      <p:grpSp>
        <p:nvGrpSpPr>
          <p:cNvPr id="4" name="Group 3">
            <a:extLst>
              <a:ext uri="{FF2B5EF4-FFF2-40B4-BE49-F238E27FC236}">
                <a16:creationId xmlns:a16="http://schemas.microsoft.com/office/drawing/2014/main" id="{26FE3731-179B-371A-0CDF-C6E91588CD9D}"/>
              </a:ext>
            </a:extLst>
          </p:cNvPr>
          <p:cNvGrpSpPr/>
          <p:nvPr userDrawn="1"/>
        </p:nvGrpSpPr>
        <p:grpSpPr>
          <a:xfrm>
            <a:off x="-938130" y="365500"/>
            <a:ext cx="6785477" cy="6126999"/>
            <a:chOff x="5402262" y="911276"/>
            <a:chExt cx="5364163" cy="5056188"/>
          </a:xfrm>
        </p:grpSpPr>
        <p:sp>
          <p:nvSpPr>
            <p:cNvPr id="5" name="Freeform 5">
              <a:extLst>
                <a:ext uri="{FF2B5EF4-FFF2-40B4-BE49-F238E27FC236}">
                  <a16:creationId xmlns:a16="http://schemas.microsoft.com/office/drawing/2014/main" id="{DA6D2827-773E-58B5-9C89-80654B3B0273}"/>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6">
              <a:extLst>
                <a:ext uri="{FF2B5EF4-FFF2-40B4-BE49-F238E27FC236}">
                  <a16:creationId xmlns:a16="http://schemas.microsoft.com/office/drawing/2014/main" id="{4E77C26A-8CF5-CB41-080F-025C2248B431}"/>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 name="Freeform 7">
              <a:extLst>
                <a:ext uri="{FF2B5EF4-FFF2-40B4-BE49-F238E27FC236}">
                  <a16:creationId xmlns:a16="http://schemas.microsoft.com/office/drawing/2014/main" id="{834FD201-A91E-0260-2410-090A011BEC5F}"/>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ECAF2009-F8CA-7ED7-DC76-7E807FCA8404}"/>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625E574A-14C1-FE5D-CB98-FDFA82AC22D6}"/>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0">
              <a:extLst>
                <a:ext uri="{FF2B5EF4-FFF2-40B4-BE49-F238E27FC236}">
                  <a16:creationId xmlns:a16="http://schemas.microsoft.com/office/drawing/2014/main" id="{A3969A86-2912-AFCE-F179-5FA0A2C08992}"/>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50E7FDDB-66A3-1E75-B6E2-5B8080AE4FE2}"/>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F80910B5-AD19-8EFB-8F9F-67386571FE21}"/>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8636606F-CDFB-FE58-C1F8-A44DA512573B}"/>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461A9FEC-6C5B-2782-93CA-1E20115EE4D9}"/>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1D1EE57D-E069-377F-81B2-29977C158C59}"/>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6">
              <a:extLst>
                <a:ext uri="{FF2B5EF4-FFF2-40B4-BE49-F238E27FC236}">
                  <a16:creationId xmlns:a16="http://schemas.microsoft.com/office/drawing/2014/main" id="{44F7200C-DC20-1536-B618-4C96C9079265}"/>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7">
              <a:extLst>
                <a:ext uri="{FF2B5EF4-FFF2-40B4-BE49-F238E27FC236}">
                  <a16:creationId xmlns:a16="http://schemas.microsoft.com/office/drawing/2014/main" id="{609D4041-D0F3-D965-0917-D71B55E7AB25}"/>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8">
              <a:extLst>
                <a:ext uri="{FF2B5EF4-FFF2-40B4-BE49-F238E27FC236}">
                  <a16:creationId xmlns:a16="http://schemas.microsoft.com/office/drawing/2014/main" id="{FD357D88-3F32-DFE3-7FD4-8E63F7189CB9}"/>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9">
              <a:extLst>
                <a:ext uri="{FF2B5EF4-FFF2-40B4-BE49-F238E27FC236}">
                  <a16:creationId xmlns:a16="http://schemas.microsoft.com/office/drawing/2014/main" id="{EDA404B9-D29E-CBDD-6EC0-E8A8787A7397}"/>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20">
              <a:extLst>
                <a:ext uri="{FF2B5EF4-FFF2-40B4-BE49-F238E27FC236}">
                  <a16:creationId xmlns:a16="http://schemas.microsoft.com/office/drawing/2014/main" id="{0BA3CA4B-D8E8-4039-1A86-86EED6F7F28D}"/>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21">
              <a:extLst>
                <a:ext uri="{FF2B5EF4-FFF2-40B4-BE49-F238E27FC236}">
                  <a16:creationId xmlns:a16="http://schemas.microsoft.com/office/drawing/2014/main" id="{C96562AE-6183-A133-E6D5-BC0732695271}"/>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22">
              <a:extLst>
                <a:ext uri="{FF2B5EF4-FFF2-40B4-BE49-F238E27FC236}">
                  <a16:creationId xmlns:a16="http://schemas.microsoft.com/office/drawing/2014/main" id="{3C8E8181-FFB1-65EC-1D5D-C1509E3CE3A7}"/>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3">
              <a:extLst>
                <a:ext uri="{FF2B5EF4-FFF2-40B4-BE49-F238E27FC236}">
                  <a16:creationId xmlns:a16="http://schemas.microsoft.com/office/drawing/2014/main" id="{A9D6281D-F6CB-686B-86AA-400C6476D942}"/>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4">
              <a:extLst>
                <a:ext uri="{FF2B5EF4-FFF2-40B4-BE49-F238E27FC236}">
                  <a16:creationId xmlns:a16="http://schemas.microsoft.com/office/drawing/2014/main" id="{06022F4F-9B94-FA1C-1EA4-CB17F82373DE}"/>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25">
              <a:extLst>
                <a:ext uri="{FF2B5EF4-FFF2-40B4-BE49-F238E27FC236}">
                  <a16:creationId xmlns:a16="http://schemas.microsoft.com/office/drawing/2014/main" id="{75377B28-C1EE-E995-F84D-08B6A5618604}"/>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6">
              <a:extLst>
                <a:ext uri="{FF2B5EF4-FFF2-40B4-BE49-F238E27FC236}">
                  <a16:creationId xmlns:a16="http://schemas.microsoft.com/office/drawing/2014/main" id="{5490470A-B1D3-0627-479B-71F403495FE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7">
              <a:extLst>
                <a:ext uri="{FF2B5EF4-FFF2-40B4-BE49-F238E27FC236}">
                  <a16:creationId xmlns:a16="http://schemas.microsoft.com/office/drawing/2014/main" id="{309326C2-5FEE-76F5-86A2-3525756767AA}"/>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28">
              <a:extLst>
                <a:ext uri="{FF2B5EF4-FFF2-40B4-BE49-F238E27FC236}">
                  <a16:creationId xmlns:a16="http://schemas.microsoft.com/office/drawing/2014/main" id="{1480C958-CCA7-C755-CD01-296058E64E1D}"/>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9">
              <a:extLst>
                <a:ext uri="{FF2B5EF4-FFF2-40B4-BE49-F238E27FC236}">
                  <a16:creationId xmlns:a16="http://schemas.microsoft.com/office/drawing/2014/main" id="{8AFBF4A0-1209-B6B9-D3DE-11BFFE6B8BBA}"/>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30">
              <a:extLst>
                <a:ext uri="{FF2B5EF4-FFF2-40B4-BE49-F238E27FC236}">
                  <a16:creationId xmlns:a16="http://schemas.microsoft.com/office/drawing/2014/main" id="{755435CB-9EDB-853F-029E-93E663D6DEAE}"/>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31">
              <a:extLst>
                <a:ext uri="{FF2B5EF4-FFF2-40B4-BE49-F238E27FC236}">
                  <a16:creationId xmlns:a16="http://schemas.microsoft.com/office/drawing/2014/main" id="{383E8B01-03FE-75B4-F7CA-163799C2877E}"/>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32">
              <a:extLst>
                <a:ext uri="{FF2B5EF4-FFF2-40B4-BE49-F238E27FC236}">
                  <a16:creationId xmlns:a16="http://schemas.microsoft.com/office/drawing/2014/main" id="{DFF6E858-6059-A34D-95EF-239CBFF0D386}"/>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33">
              <a:extLst>
                <a:ext uri="{FF2B5EF4-FFF2-40B4-BE49-F238E27FC236}">
                  <a16:creationId xmlns:a16="http://schemas.microsoft.com/office/drawing/2014/main" id="{DABF4DEA-4655-FA22-4693-656A0F2749F0}"/>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34">
              <a:extLst>
                <a:ext uri="{FF2B5EF4-FFF2-40B4-BE49-F238E27FC236}">
                  <a16:creationId xmlns:a16="http://schemas.microsoft.com/office/drawing/2014/main" id="{6A96A981-F81B-C36F-3BDF-FF4882B20AA7}"/>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35">
              <a:extLst>
                <a:ext uri="{FF2B5EF4-FFF2-40B4-BE49-F238E27FC236}">
                  <a16:creationId xmlns:a16="http://schemas.microsoft.com/office/drawing/2014/main" id="{63F184F4-7593-4B21-9E63-6C3DD19E546D}"/>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36">
              <a:extLst>
                <a:ext uri="{FF2B5EF4-FFF2-40B4-BE49-F238E27FC236}">
                  <a16:creationId xmlns:a16="http://schemas.microsoft.com/office/drawing/2014/main" id="{EC04C5B1-49E6-BDF1-233D-2B328205CA3D}"/>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7">
              <a:extLst>
                <a:ext uri="{FF2B5EF4-FFF2-40B4-BE49-F238E27FC236}">
                  <a16:creationId xmlns:a16="http://schemas.microsoft.com/office/drawing/2014/main" id="{4B5DFB30-BFE0-5331-0432-60FF6D0DF392}"/>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8">
              <a:extLst>
                <a:ext uri="{FF2B5EF4-FFF2-40B4-BE49-F238E27FC236}">
                  <a16:creationId xmlns:a16="http://schemas.microsoft.com/office/drawing/2014/main" id="{01313ECD-B4F7-812A-7AB5-42B06D89560A}"/>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B445ED52-5541-3BD9-9AB5-785D9D4DD849}"/>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862506D9-FDF8-E000-1A6C-A11939112D1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D6DB1714-D4AD-9754-B23B-B5D8AB09E86F}"/>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B2FA8435-7E95-7B44-F10B-ACE8AB9BE1AC}"/>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A666A4A5-4B4D-37B3-54FA-7BC0D204726A}"/>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6048161" y="2213079"/>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1862700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0_Divider Slide - Shape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bg1"/>
                </a:solidFill>
              </a:defRPr>
            </a:lvl1pPr>
          </a:lstStyle>
          <a:p>
            <a:r>
              <a:rPr lang="en-US"/>
              <a:t>Topic</a:t>
            </a:r>
            <a:endParaRPr lang="en-GB"/>
          </a:p>
        </p:txBody>
      </p:sp>
      <p:grpSp>
        <p:nvGrpSpPr>
          <p:cNvPr id="4" name="Group 3">
            <a:extLst>
              <a:ext uri="{FF2B5EF4-FFF2-40B4-BE49-F238E27FC236}">
                <a16:creationId xmlns:a16="http://schemas.microsoft.com/office/drawing/2014/main" id="{26FE3731-179B-371A-0CDF-C6E91588CD9D}"/>
              </a:ext>
            </a:extLst>
          </p:cNvPr>
          <p:cNvGrpSpPr/>
          <p:nvPr userDrawn="1"/>
        </p:nvGrpSpPr>
        <p:grpSpPr>
          <a:xfrm>
            <a:off x="-938130" y="365500"/>
            <a:ext cx="6785477" cy="6126999"/>
            <a:chOff x="5402262" y="911276"/>
            <a:chExt cx="5364163" cy="5056188"/>
          </a:xfrm>
        </p:grpSpPr>
        <p:sp>
          <p:nvSpPr>
            <p:cNvPr id="5" name="Freeform 5">
              <a:extLst>
                <a:ext uri="{FF2B5EF4-FFF2-40B4-BE49-F238E27FC236}">
                  <a16:creationId xmlns:a16="http://schemas.microsoft.com/office/drawing/2014/main" id="{DA6D2827-773E-58B5-9C89-80654B3B0273}"/>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6">
              <a:extLst>
                <a:ext uri="{FF2B5EF4-FFF2-40B4-BE49-F238E27FC236}">
                  <a16:creationId xmlns:a16="http://schemas.microsoft.com/office/drawing/2014/main" id="{4E77C26A-8CF5-CB41-080F-025C2248B431}"/>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 name="Freeform 7">
              <a:extLst>
                <a:ext uri="{FF2B5EF4-FFF2-40B4-BE49-F238E27FC236}">
                  <a16:creationId xmlns:a16="http://schemas.microsoft.com/office/drawing/2014/main" id="{834FD201-A91E-0260-2410-090A011BEC5F}"/>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ECAF2009-F8CA-7ED7-DC76-7E807FCA8404}"/>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625E574A-14C1-FE5D-CB98-FDFA82AC22D6}"/>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0">
              <a:extLst>
                <a:ext uri="{FF2B5EF4-FFF2-40B4-BE49-F238E27FC236}">
                  <a16:creationId xmlns:a16="http://schemas.microsoft.com/office/drawing/2014/main" id="{A3969A86-2912-AFCE-F179-5FA0A2C08992}"/>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50E7FDDB-66A3-1E75-B6E2-5B8080AE4FE2}"/>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F80910B5-AD19-8EFB-8F9F-67386571FE21}"/>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8636606F-CDFB-FE58-C1F8-A44DA512573B}"/>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461A9FEC-6C5B-2782-93CA-1E20115EE4D9}"/>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1D1EE57D-E069-377F-81B2-29977C158C59}"/>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6">
              <a:extLst>
                <a:ext uri="{FF2B5EF4-FFF2-40B4-BE49-F238E27FC236}">
                  <a16:creationId xmlns:a16="http://schemas.microsoft.com/office/drawing/2014/main" id="{44F7200C-DC20-1536-B618-4C96C9079265}"/>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7">
              <a:extLst>
                <a:ext uri="{FF2B5EF4-FFF2-40B4-BE49-F238E27FC236}">
                  <a16:creationId xmlns:a16="http://schemas.microsoft.com/office/drawing/2014/main" id="{609D4041-D0F3-D965-0917-D71B55E7AB25}"/>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8">
              <a:extLst>
                <a:ext uri="{FF2B5EF4-FFF2-40B4-BE49-F238E27FC236}">
                  <a16:creationId xmlns:a16="http://schemas.microsoft.com/office/drawing/2014/main" id="{FD357D88-3F32-DFE3-7FD4-8E63F7189CB9}"/>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9">
              <a:extLst>
                <a:ext uri="{FF2B5EF4-FFF2-40B4-BE49-F238E27FC236}">
                  <a16:creationId xmlns:a16="http://schemas.microsoft.com/office/drawing/2014/main" id="{EDA404B9-D29E-CBDD-6EC0-E8A8787A7397}"/>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20">
              <a:extLst>
                <a:ext uri="{FF2B5EF4-FFF2-40B4-BE49-F238E27FC236}">
                  <a16:creationId xmlns:a16="http://schemas.microsoft.com/office/drawing/2014/main" id="{0BA3CA4B-D8E8-4039-1A86-86EED6F7F28D}"/>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21">
              <a:extLst>
                <a:ext uri="{FF2B5EF4-FFF2-40B4-BE49-F238E27FC236}">
                  <a16:creationId xmlns:a16="http://schemas.microsoft.com/office/drawing/2014/main" id="{C96562AE-6183-A133-E6D5-BC0732695271}"/>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22">
              <a:extLst>
                <a:ext uri="{FF2B5EF4-FFF2-40B4-BE49-F238E27FC236}">
                  <a16:creationId xmlns:a16="http://schemas.microsoft.com/office/drawing/2014/main" id="{3C8E8181-FFB1-65EC-1D5D-C1509E3CE3A7}"/>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3">
              <a:extLst>
                <a:ext uri="{FF2B5EF4-FFF2-40B4-BE49-F238E27FC236}">
                  <a16:creationId xmlns:a16="http://schemas.microsoft.com/office/drawing/2014/main" id="{A9D6281D-F6CB-686B-86AA-400C6476D942}"/>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4">
              <a:extLst>
                <a:ext uri="{FF2B5EF4-FFF2-40B4-BE49-F238E27FC236}">
                  <a16:creationId xmlns:a16="http://schemas.microsoft.com/office/drawing/2014/main" id="{06022F4F-9B94-FA1C-1EA4-CB17F82373DE}"/>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25">
              <a:extLst>
                <a:ext uri="{FF2B5EF4-FFF2-40B4-BE49-F238E27FC236}">
                  <a16:creationId xmlns:a16="http://schemas.microsoft.com/office/drawing/2014/main" id="{75377B28-C1EE-E995-F84D-08B6A5618604}"/>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6">
              <a:extLst>
                <a:ext uri="{FF2B5EF4-FFF2-40B4-BE49-F238E27FC236}">
                  <a16:creationId xmlns:a16="http://schemas.microsoft.com/office/drawing/2014/main" id="{5490470A-B1D3-0627-479B-71F403495FE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7">
              <a:extLst>
                <a:ext uri="{FF2B5EF4-FFF2-40B4-BE49-F238E27FC236}">
                  <a16:creationId xmlns:a16="http://schemas.microsoft.com/office/drawing/2014/main" id="{309326C2-5FEE-76F5-86A2-3525756767AA}"/>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28">
              <a:extLst>
                <a:ext uri="{FF2B5EF4-FFF2-40B4-BE49-F238E27FC236}">
                  <a16:creationId xmlns:a16="http://schemas.microsoft.com/office/drawing/2014/main" id="{1480C958-CCA7-C755-CD01-296058E64E1D}"/>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9">
              <a:extLst>
                <a:ext uri="{FF2B5EF4-FFF2-40B4-BE49-F238E27FC236}">
                  <a16:creationId xmlns:a16="http://schemas.microsoft.com/office/drawing/2014/main" id="{8AFBF4A0-1209-B6B9-D3DE-11BFFE6B8BBA}"/>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30">
              <a:extLst>
                <a:ext uri="{FF2B5EF4-FFF2-40B4-BE49-F238E27FC236}">
                  <a16:creationId xmlns:a16="http://schemas.microsoft.com/office/drawing/2014/main" id="{755435CB-9EDB-853F-029E-93E663D6DEAE}"/>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31">
              <a:extLst>
                <a:ext uri="{FF2B5EF4-FFF2-40B4-BE49-F238E27FC236}">
                  <a16:creationId xmlns:a16="http://schemas.microsoft.com/office/drawing/2014/main" id="{383E8B01-03FE-75B4-F7CA-163799C2877E}"/>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32">
              <a:extLst>
                <a:ext uri="{FF2B5EF4-FFF2-40B4-BE49-F238E27FC236}">
                  <a16:creationId xmlns:a16="http://schemas.microsoft.com/office/drawing/2014/main" id="{DFF6E858-6059-A34D-95EF-239CBFF0D386}"/>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33">
              <a:extLst>
                <a:ext uri="{FF2B5EF4-FFF2-40B4-BE49-F238E27FC236}">
                  <a16:creationId xmlns:a16="http://schemas.microsoft.com/office/drawing/2014/main" id="{DABF4DEA-4655-FA22-4693-656A0F2749F0}"/>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34">
              <a:extLst>
                <a:ext uri="{FF2B5EF4-FFF2-40B4-BE49-F238E27FC236}">
                  <a16:creationId xmlns:a16="http://schemas.microsoft.com/office/drawing/2014/main" id="{6A96A981-F81B-C36F-3BDF-FF4882B20AA7}"/>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35">
              <a:extLst>
                <a:ext uri="{FF2B5EF4-FFF2-40B4-BE49-F238E27FC236}">
                  <a16:creationId xmlns:a16="http://schemas.microsoft.com/office/drawing/2014/main" id="{63F184F4-7593-4B21-9E63-6C3DD19E546D}"/>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36">
              <a:extLst>
                <a:ext uri="{FF2B5EF4-FFF2-40B4-BE49-F238E27FC236}">
                  <a16:creationId xmlns:a16="http://schemas.microsoft.com/office/drawing/2014/main" id="{EC04C5B1-49E6-BDF1-233D-2B328205CA3D}"/>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7">
              <a:extLst>
                <a:ext uri="{FF2B5EF4-FFF2-40B4-BE49-F238E27FC236}">
                  <a16:creationId xmlns:a16="http://schemas.microsoft.com/office/drawing/2014/main" id="{4B5DFB30-BFE0-5331-0432-60FF6D0DF392}"/>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8">
              <a:extLst>
                <a:ext uri="{FF2B5EF4-FFF2-40B4-BE49-F238E27FC236}">
                  <a16:creationId xmlns:a16="http://schemas.microsoft.com/office/drawing/2014/main" id="{01313ECD-B4F7-812A-7AB5-42B06D89560A}"/>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B445ED52-5541-3BD9-9AB5-785D9D4DD849}"/>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862506D9-FDF8-E000-1A6C-A11939112D1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D6DB1714-D4AD-9754-B23B-B5D8AB09E86F}"/>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B2FA8435-7E95-7B44-F10B-ACE8AB9BE1AC}"/>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A666A4A5-4B4D-37B3-54FA-7BC0D204726A}"/>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6048161" y="2213079"/>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053816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9_Divider Slide - Shape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bg1"/>
                </a:solidFill>
              </a:defRPr>
            </a:lvl1pPr>
          </a:lstStyle>
          <a:p>
            <a:r>
              <a:rPr lang="en-US"/>
              <a:t>Topic</a:t>
            </a:r>
            <a:endParaRPr lang="en-GB"/>
          </a:p>
        </p:txBody>
      </p:sp>
      <p:grpSp>
        <p:nvGrpSpPr>
          <p:cNvPr id="4" name="Group 3">
            <a:extLst>
              <a:ext uri="{FF2B5EF4-FFF2-40B4-BE49-F238E27FC236}">
                <a16:creationId xmlns:a16="http://schemas.microsoft.com/office/drawing/2014/main" id="{26FE3731-179B-371A-0CDF-C6E91588CD9D}"/>
              </a:ext>
            </a:extLst>
          </p:cNvPr>
          <p:cNvGrpSpPr/>
          <p:nvPr userDrawn="1"/>
        </p:nvGrpSpPr>
        <p:grpSpPr>
          <a:xfrm>
            <a:off x="-938130" y="365500"/>
            <a:ext cx="6785477" cy="6126999"/>
            <a:chOff x="5402262" y="911276"/>
            <a:chExt cx="5364163" cy="5056188"/>
          </a:xfrm>
        </p:grpSpPr>
        <p:sp>
          <p:nvSpPr>
            <p:cNvPr id="5" name="Freeform 5">
              <a:extLst>
                <a:ext uri="{FF2B5EF4-FFF2-40B4-BE49-F238E27FC236}">
                  <a16:creationId xmlns:a16="http://schemas.microsoft.com/office/drawing/2014/main" id="{DA6D2827-773E-58B5-9C89-80654B3B0273}"/>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 name="Freeform 6">
              <a:extLst>
                <a:ext uri="{FF2B5EF4-FFF2-40B4-BE49-F238E27FC236}">
                  <a16:creationId xmlns:a16="http://schemas.microsoft.com/office/drawing/2014/main" id="{4E77C26A-8CF5-CB41-080F-025C2248B431}"/>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 name="Freeform 7">
              <a:extLst>
                <a:ext uri="{FF2B5EF4-FFF2-40B4-BE49-F238E27FC236}">
                  <a16:creationId xmlns:a16="http://schemas.microsoft.com/office/drawing/2014/main" id="{834FD201-A91E-0260-2410-090A011BEC5F}"/>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ECAF2009-F8CA-7ED7-DC76-7E807FCA8404}"/>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625E574A-14C1-FE5D-CB98-FDFA82AC22D6}"/>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0">
              <a:extLst>
                <a:ext uri="{FF2B5EF4-FFF2-40B4-BE49-F238E27FC236}">
                  <a16:creationId xmlns:a16="http://schemas.microsoft.com/office/drawing/2014/main" id="{A3969A86-2912-AFCE-F179-5FA0A2C08992}"/>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50E7FDDB-66A3-1E75-B6E2-5B8080AE4FE2}"/>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F80910B5-AD19-8EFB-8F9F-67386571FE21}"/>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8636606F-CDFB-FE58-C1F8-A44DA512573B}"/>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461A9FEC-6C5B-2782-93CA-1E20115EE4D9}"/>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1D1EE57D-E069-377F-81B2-29977C158C59}"/>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6">
              <a:extLst>
                <a:ext uri="{FF2B5EF4-FFF2-40B4-BE49-F238E27FC236}">
                  <a16:creationId xmlns:a16="http://schemas.microsoft.com/office/drawing/2014/main" id="{44F7200C-DC20-1536-B618-4C96C9079265}"/>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7">
              <a:extLst>
                <a:ext uri="{FF2B5EF4-FFF2-40B4-BE49-F238E27FC236}">
                  <a16:creationId xmlns:a16="http://schemas.microsoft.com/office/drawing/2014/main" id="{609D4041-D0F3-D965-0917-D71B55E7AB25}"/>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8">
              <a:extLst>
                <a:ext uri="{FF2B5EF4-FFF2-40B4-BE49-F238E27FC236}">
                  <a16:creationId xmlns:a16="http://schemas.microsoft.com/office/drawing/2014/main" id="{FD357D88-3F32-DFE3-7FD4-8E63F7189CB9}"/>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9">
              <a:extLst>
                <a:ext uri="{FF2B5EF4-FFF2-40B4-BE49-F238E27FC236}">
                  <a16:creationId xmlns:a16="http://schemas.microsoft.com/office/drawing/2014/main" id="{EDA404B9-D29E-CBDD-6EC0-E8A8787A7397}"/>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20">
              <a:extLst>
                <a:ext uri="{FF2B5EF4-FFF2-40B4-BE49-F238E27FC236}">
                  <a16:creationId xmlns:a16="http://schemas.microsoft.com/office/drawing/2014/main" id="{0BA3CA4B-D8E8-4039-1A86-86EED6F7F28D}"/>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21">
              <a:extLst>
                <a:ext uri="{FF2B5EF4-FFF2-40B4-BE49-F238E27FC236}">
                  <a16:creationId xmlns:a16="http://schemas.microsoft.com/office/drawing/2014/main" id="{C96562AE-6183-A133-E6D5-BC0732695271}"/>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22">
              <a:extLst>
                <a:ext uri="{FF2B5EF4-FFF2-40B4-BE49-F238E27FC236}">
                  <a16:creationId xmlns:a16="http://schemas.microsoft.com/office/drawing/2014/main" id="{3C8E8181-FFB1-65EC-1D5D-C1509E3CE3A7}"/>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3">
              <a:extLst>
                <a:ext uri="{FF2B5EF4-FFF2-40B4-BE49-F238E27FC236}">
                  <a16:creationId xmlns:a16="http://schemas.microsoft.com/office/drawing/2014/main" id="{A9D6281D-F6CB-686B-86AA-400C6476D942}"/>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4">
              <a:extLst>
                <a:ext uri="{FF2B5EF4-FFF2-40B4-BE49-F238E27FC236}">
                  <a16:creationId xmlns:a16="http://schemas.microsoft.com/office/drawing/2014/main" id="{06022F4F-9B94-FA1C-1EA4-CB17F82373DE}"/>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25">
              <a:extLst>
                <a:ext uri="{FF2B5EF4-FFF2-40B4-BE49-F238E27FC236}">
                  <a16:creationId xmlns:a16="http://schemas.microsoft.com/office/drawing/2014/main" id="{75377B28-C1EE-E995-F84D-08B6A5618604}"/>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6">
              <a:extLst>
                <a:ext uri="{FF2B5EF4-FFF2-40B4-BE49-F238E27FC236}">
                  <a16:creationId xmlns:a16="http://schemas.microsoft.com/office/drawing/2014/main" id="{5490470A-B1D3-0627-479B-71F403495FE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7">
              <a:extLst>
                <a:ext uri="{FF2B5EF4-FFF2-40B4-BE49-F238E27FC236}">
                  <a16:creationId xmlns:a16="http://schemas.microsoft.com/office/drawing/2014/main" id="{309326C2-5FEE-76F5-86A2-3525756767AA}"/>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28">
              <a:extLst>
                <a:ext uri="{FF2B5EF4-FFF2-40B4-BE49-F238E27FC236}">
                  <a16:creationId xmlns:a16="http://schemas.microsoft.com/office/drawing/2014/main" id="{1480C958-CCA7-C755-CD01-296058E64E1D}"/>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9">
              <a:extLst>
                <a:ext uri="{FF2B5EF4-FFF2-40B4-BE49-F238E27FC236}">
                  <a16:creationId xmlns:a16="http://schemas.microsoft.com/office/drawing/2014/main" id="{8AFBF4A0-1209-B6B9-D3DE-11BFFE6B8BBA}"/>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30">
              <a:extLst>
                <a:ext uri="{FF2B5EF4-FFF2-40B4-BE49-F238E27FC236}">
                  <a16:creationId xmlns:a16="http://schemas.microsoft.com/office/drawing/2014/main" id="{755435CB-9EDB-853F-029E-93E663D6DEAE}"/>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31">
              <a:extLst>
                <a:ext uri="{FF2B5EF4-FFF2-40B4-BE49-F238E27FC236}">
                  <a16:creationId xmlns:a16="http://schemas.microsoft.com/office/drawing/2014/main" id="{383E8B01-03FE-75B4-F7CA-163799C2877E}"/>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32">
              <a:extLst>
                <a:ext uri="{FF2B5EF4-FFF2-40B4-BE49-F238E27FC236}">
                  <a16:creationId xmlns:a16="http://schemas.microsoft.com/office/drawing/2014/main" id="{DFF6E858-6059-A34D-95EF-239CBFF0D386}"/>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33">
              <a:extLst>
                <a:ext uri="{FF2B5EF4-FFF2-40B4-BE49-F238E27FC236}">
                  <a16:creationId xmlns:a16="http://schemas.microsoft.com/office/drawing/2014/main" id="{DABF4DEA-4655-FA22-4693-656A0F2749F0}"/>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34">
              <a:extLst>
                <a:ext uri="{FF2B5EF4-FFF2-40B4-BE49-F238E27FC236}">
                  <a16:creationId xmlns:a16="http://schemas.microsoft.com/office/drawing/2014/main" id="{6A96A981-F81B-C36F-3BDF-FF4882B20AA7}"/>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35">
              <a:extLst>
                <a:ext uri="{FF2B5EF4-FFF2-40B4-BE49-F238E27FC236}">
                  <a16:creationId xmlns:a16="http://schemas.microsoft.com/office/drawing/2014/main" id="{63F184F4-7593-4B21-9E63-6C3DD19E546D}"/>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36">
              <a:extLst>
                <a:ext uri="{FF2B5EF4-FFF2-40B4-BE49-F238E27FC236}">
                  <a16:creationId xmlns:a16="http://schemas.microsoft.com/office/drawing/2014/main" id="{EC04C5B1-49E6-BDF1-233D-2B328205CA3D}"/>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7">
              <a:extLst>
                <a:ext uri="{FF2B5EF4-FFF2-40B4-BE49-F238E27FC236}">
                  <a16:creationId xmlns:a16="http://schemas.microsoft.com/office/drawing/2014/main" id="{4B5DFB30-BFE0-5331-0432-60FF6D0DF392}"/>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8">
              <a:extLst>
                <a:ext uri="{FF2B5EF4-FFF2-40B4-BE49-F238E27FC236}">
                  <a16:creationId xmlns:a16="http://schemas.microsoft.com/office/drawing/2014/main" id="{01313ECD-B4F7-812A-7AB5-42B06D89560A}"/>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B445ED52-5541-3BD9-9AB5-785D9D4DD849}"/>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862506D9-FDF8-E000-1A6C-A11939112D1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D6DB1714-D4AD-9754-B23B-B5D8AB09E86F}"/>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B2FA8435-7E95-7B44-F10B-ACE8AB9BE1AC}"/>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A666A4A5-4B4D-37B3-54FA-7BC0D204726A}"/>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6048161" y="2213079"/>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968708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5_Divider Slide - Shape2">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CC3C20C-7238-8BE0-B6AA-AA2C729CE5B7}"/>
              </a:ext>
            </a:extLst>
          </p:cNvPr>
          <p:cNvGrpSpPr/>
          <p:nvPr userDrawn="1"/>
        </p:nvGrpSpPr>
        <p:grpSpPr>
          <a:xfrm>
            <a:off x="-938130" y="365500"/>
            <a:ext cx="6785477" cy="6126999"/>
            <a:chOff x="5402262" y="911276"/>
            <a:chExt cx="5364163" cy="5056188"/>
          </a:xfrm>
          <a:solidFill>
            <a:schemeClr val="accent1">
              <a:alpha val="35000"/>
            </a:schemeClr>
          </a:solidFill>
        </p:grpSpPr>
        <p:sp>
          <p:nvSpPr>
            <p:cNvPr id="45" name="Freeform 5">
              <a:extLst>
                <a:ext uri="{FF2B5EF4-FFF2-40B4-BE49-F238E27FC236}">
                  <a16:creationId xmlns:a16="http://schemas.microsoft.com/office/drawing/2014/main" id="{4D09D5CA-D545-0262-2E90-D649D95E92FB}"/>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6">
              <a:extLst>
                <a:ext uri="{FF2B5EF4-FFF2-40B4-BE49-F238E27FC236}">
                  <a16:creationId xmlns:a16="http://schemas.microsoft.com/office/drawing/2014/main" id="{D01CCC1C-531C-8F52-CAD6-BDD3CA9E2C09}"/>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7">
              <a:extLst>
                <a:ext uri="{FF2B5EF4-FFF2-40B4-BE49-F238E27FC236}">
                  <a16:creationId xmlns:a16="http://schemas.microsoft.com/office/drawing/2014/main" id="{D277A665-B6F0-2190-F220-2FF857CC0EA3}"/>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8">
              <a:extLst>
                <a:ext uri="{FF2B5EF4-FFF2-40B4-BE49-F238E27FC236}">
                  <a16:creationId xmlns:a16="http://schemas.microsoft.com/office/drawing/2014/main" id="{53B422E3-9820-C8FB-9F20-92F16CBDD9C3}"/>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9">
              <a:extLst>
                <a:ext uri="{FF2B5EF4-FFF2-40B4-BE49-F238E27FC236}">
                  <a16:creationId xmlns:a16="http://schemas.microsoft.com/office/drawing/2014/main" id="{F91208B6-4B0B-6C64-85D3-02AF76A29BF9}"/>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10">
              <a:extLst>
                <a:ext uri="{FF2B5EF4-FFF2-40B4-BE49-F238E27FC236}">
                  <a16:creationId xmlns:a16="http://schemas.microsoft.com/office/drawing/2014/main" id="{50CF33B9-9C28-0F4E-9244-42E6665755FA}"/>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11">
              <a:extLst>
                <a:ext uri="{FF2B5EF4-FFF2-40B4-BE49-F238E27FC236}">
                  <a16:creationId xmlns:a16="http://schemas.microsoft.com/office/drawing/2014/main" id="{E9CC089A-FC54-D4C2-CB4A-92E632D38AAF}"/>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B1C20095-4DB7-BBF7-9C5F-666857182E52}"/>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3" name="Freeform 13">
              <a:extLst>
                <a:ext uri="{FF2B5EF4-FFF2-40B4-BE49-F238E27FC236}">
                  <a16:creationId xmlns:a16="http://schemas.microsoft.com/office/drawing/2014/main" id="{3EBC8716-D9AF-4D03-4857-6B294AD53575}"/>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4">
              <a:extLst>
                <a:ext uri="{FF2B5EF4-FFF2-40B4-BE49-F238E27FC236}">
                  <a16:creationId xmlns:a16="http://schemas.microsoft.com/office/drawing/2014/main" id="{451CD2B6-B43F-F4DA-889B-E424D298ABEA}"/>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5">
              <a:extLst>
                <a:ext uri="{FF2B5EF4-FFF2-40B4-BE49-F238E27FC236}">
                  <a16:creationId xmlns:a16="http://schemas.microsoft.com/office/drawing/2014/main" id="{FAE1FEDE-CBFC-1965-7458-03BF55BD15D2}"/>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6">
              <a:extLst>
                <a:ext uri="{FF2B5EF4-FFF2-40B4-BE49-F238E27FC236}">
                  <a16:creationId xmlns:a16="http://schemas.microsoft.com/office/drawing/2014/main" id="{3D13153E-2F77-5C7A-0F97-98985CD0DC32}"/>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7">
              <a:extLst>
                <a:ext uri="{FF2B5EF4-FFF2-40B4-BE49-F238E27FC236}">
                  <a16:creationId xmlns:a16="http://schemas.microsoft.com/office/drawing/2014/main" id="{41A7FE6D-6586-4EB7-3CDC-B1EAF7DA4F3F}"/>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8">
              <a:extLst>
                <a:ext uri="{FF2B5EF4-FFF2-40B4-BE49-F238E27FC236}">
                  <a16:creationId xmlns:a16="http://schemas.microsoft.com/office/drawing/2014/main" id="{F7FF5049-E0FF-A536-2F34-EEAC1AEA900D}"/>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9" name="Freeform 19">
              <a:extLst>
                <a:ext uri="{FF2B5EF4-FFF2-40B4-BE49-F238E27FC236}">
                  <a16:creationId xmlns:a16="http://schemas.microsoft.com/office/drawing/2014/main" id="{75048833-01AB-CBF1-74A0-258DF60610DC}"/>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20">
              <a:extLst>
                <a:ext uri="{FF2B5EF4-FFF2-40B4-BE49-F238E27FC236}">
                  <a16:creationId xmlns:a16="http://schemas.microsoft.com/office/drawing/2014/main" id="{B163C842-7ACC-F898-B6AC-65978EF721C1}"/>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21">
              <a:extLst>
                <a:ext uri="{FF2B5EF4-FFF2-40B4-BE49-F238E27FC236}">
                  <a16:creationId xmlns:a16="http://schemas.microsoft.com/office/drawing/2014/main" id="{88D1B94A-6EF1-AFF6-4CAB-EC43991C0C67}"/>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22">
              <a:extLst>
                <a:ext uri="{FF2B5EF4-FFF2-40B4-BE49-F238E27FC236}">
                  <a16:creationId xmlns:a16="http://schemas.microsoft.com/office/drawing/2014/main" id="{113A92F9-ED1E-5162-AB1C-BDD3B1A2530C}"/>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23">
              <a:extLst>
                <a:ext uri="{FF2B5EF4-FFF2-40B4-BE49-F238E27FC236}">
                  <a16:creationId xmlns:a16="http://schemas.microsoft.com/office/drawing/2014/main" id="{1F7F520D-BC28-EFDB-FEE9-C68A3D875FC7}"/>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24">
              <a:extLst>
                <a:ext uri="{FF2B5EF4-FFF2-40B4-BE49-F238E27FC236}">
                  <a16:creationId xmlns:a16="http://schemas.microsoft.com/office/drawing/2014/main" id="{9E8FB299-A6BA-719D-0A90-9B22C14B3081}"/>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25">
              <a:extLst>
                <a:ext uri="{FF2B5EF4-FFF2-40B4-BE49-F238E27FC236}">
                  <a16:creationId xmlns:a16="http://schemas.microsoft.com/office/drawing/2014/main" id="{7A81672A-FA67-1101-BD95-58C2B1A04B6E}"/>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26">
              <a:extLst>
                <a:ext uri="{FF2B5EF4-FFF2-40B4-BE49-F238E27FC236}">
                  <a16:creationId xmlns:a16="http://schemas.microsoft.com/office/drawing/2014/main" id="{BAE6CE72-77C6-05E6-9BBD-D5D7E7AD6A5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7">
              <a:extLst>
                <a:ext uri="{FF2B5EF4-FFF2-40B4-BE49-F238E27FC236}">
                  <a16:creationId xmlns:a16="http://schemas.microsoft.com/office/drawing/2014/main" id="{39A2062B-318F-6F44-6A07-F2D13141B5EF}"/>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8">
              <a:extLst>
                <a:ext uri="{FF2B5EF4-FFF2-40B4-BE49-F238E27FC236}">
                  <a16:creationId xmlns:a16="http://schemas.microsoft.com/office/drawing/2014/main" id="{B95FCA6F-6B4B-FD9C-9A54-67C697C24DA5}"/>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29">
              <a:extLst>
                <a:ext uri="{FF2B5EF4-FFF2-40B4-BE49-F238E27FC236}">
                  <a16:creationId xmlns:a16="http://schemas.microsoft.com/office/drawing/2014/main" id="{C103F156-7290-0607-44CF-F79E2FEB7C5D}"/>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622E6F8F-F760-2BDF-6D4A-B10C3AEB44DB}"/>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31">
              <a:extLst>
                <a:ext uri="{FF2B5EF4-FFF2-40B4-BE49-F238E27FC236}">
                  <a16:creationId xmlns:a16="http://schemas.microsoft.com/office/drawing/2014/main" id="{E5C67123-ACE9-0B32-BAA0-B342D56CFCC9}"/>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32">
              <a:extLst>
                <a:ext uri="{FF2B5EF4-FFF2-40B4-BE49-F238E27FC236}">
                  <a16:creationId xmlns:a16="http://schemas.microsoft.com/office/drawing/2014/main" id="{C214678D-6141-A535-C61E-DB514F350300}"/>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33">
              <a:extLst>
                <a:ext uri="{FF2B5EF4-FFF2-40B4-BE49-F238E27FC236}">
                  <a16:creationId xmlns:a16="http://schemas.microsoft.com/office/drawing/2014/main" id="{1EFCBFEB-E0B6-E99A-99EE-FAD7A5BD617D}"/>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34">
              <a:extLst>
                <a:ext uri="{FF2B5EF4-FFF2-40B4-BE49-F238E27FC236}">
                  <a16:creationId xmlns:a16="http://schemas.microsoft.com/office/drawing/2014/main" id="{7709E71B-0600-3C18-E022-0B13B7FEF3FE}"/>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35">
              <a:extLst>
                <a:ext uri="{FF2B5EF4-FFF2-40B4-BE49-F238E27FC236}">
                  <a16:creationId xmlns:a16="http://schemas.microsoft.com/office/drawing/2014/main" id="{237BB651-18B5-F390-45CE-6365E3FAD907}"/>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36">
              <a:extLst>
                <a:ext uri="{FF2B5EF4-FFF2-40B4-BE49-F238E27FC236}">
                  <a16:creationId xmlns:a16="http://schemas.microsoft.com/office/drawing/2014/main" id="{751BB79C-A185-DF2E-0496-A3B3488BE744}"/>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37">
              <a:extLst>
                <a:ext uri="{FF2B5EF4-FFF2-40B4-BE49-F238E27FC236}">
                  <a16:creationId xmlns:a16="http://schemas.microsoft.com/office/drawing/2014/main" id="{66190A33-919B-AD79-85DD-80F3DD205F7B}"/>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38">
              <a:extLst>
                <a:ext uri="{FF2B5EF4-FFF2-40B4-BE49-F238E27FC236}">
                  <a16:creationId xmlns:a16="http://schemas.microsoft.com/office/drawing/2014/main" id="{54D3227D-C7B8-CA82-313E-2B28A5ABE690}"/>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9">
              <a:extLst>
                <a:ext uri="{FF2B5EF4-FFF2-40B4-BE49-F238E27FC236}">
                  <a16:creationId xmlns:a16="http://schemas.microsoft.com/office/drawing/2014/main" id="{59A2A1EC-6DEC-0045-A453-5F9FE25C9828}"/>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40">
              <a:extLst>
                <a:ext uri="{FF2B5EF4-FFF2-40B4-BE49-F238E27FC236}">
                  <a16:creationId xmlns:a16="http://schemas.microsoft.com/office/drawing/2014/main" id="{B9ADA816-EFA9-B717-B2B9-F3BC710D53C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41">
              <a:extLst>
                <a:ext uri="{FF2B5EF4-FFF2-40B4-BE49-F238E27FC236}">
                  <a16:creationId xmlns:a16="http://schemas.microsoft.com/office/drawing/2014/main" id="{13B73142-C0F7-59B3-F18A-B6B8FE714DAD}"/>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42">
              <a:extLst>
                <a:ext uri="{FF2B5EF4-FFF2-40B4-BE49-F238E27FC236}">
                  <a16:creationId xmlns:a16="http://schemas.microsoft.com/office/drawing/2014/main" id="{F6551EE4-507F-E03F-6E43-4E602A82F510}"/>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43">
              <a:extLst>
                <a:ext uri="{FF2B5EF4-FFF2-40B4-BE49-F238E27FC236}">
                  <a16:creationId xmlns:a16="http://schemas.microsoft.com/office/drawing/2014/main" id="{C7D7CCA7-9FFB-FC99-A93E-C75725D09DB5}"/>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2" name="Title 1">
            <a:extLst>
              <a:ext uri="{FF2B5EF4-FFF2-40B4-BE49-F238E27FC236}">
                <a16:creationId xmlns:a16="http://schemas.microsoft.com/office/drawing/2014/main" id="{552EE347-0053-BDA6-DA9B-F30B02BB7887}"/>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tx2"/>
                </a:solidFill>
              </a:defRPr>
            </a:lvl1pPr>
          </a:lstStyle>
          <a:p>
            <a:r>
              <a:rPr lang="en-US"/>
              <a:t>Topic</a:t>
            </a:r>
            <a:endParaRPr lang="en-GB"/>
          </a:p>
        </p:txBody>
      </p:sp>
      <p:sp>
        <p:nvSpPr>
          <p:cNvPr id="3" name="Text Placeholder 5">
            <a:extLst>
              <a:ext uri="{FF2B5EF4-FFF2-40B4-BE49-F238E27FC236}">
                <a16:creationId xmlns:a16="http://schemas.microsoft.com/office/drawing/2014/main" id="{03E65B80-153B-A9D8-772D-10776566AF63}"/>
              </a:ext>
            </a:extLst>
          </p:cNvPr>
          <p:cNvSpPr>
            <a:spLocks noGrp="1"/>
          </p:cNvSpPr>
          <p:nvPr>
            <p:ph type="body" sz="quarter" idx="11"/>
          </p:nvPr>
        </p:nvSpPr>
        <p:spPr>
          <a:xfrm>
            <a:off x="6048161" y="2213079"/>
            <a:ext cx="5855001" cy="4074816"/>
          </a:xfrm>
        </p:spPr>
        <p:txBody>
          <a:bodyPr/>
          <a:lstStyle>
            <a:lvl1pPr>
              <a:buClr>
                <a:schemeClr val="tx2"/>
              </a:buClr>
              <a:defRPr sz="1900">
                <a:solidFill>
                  <a:schemeClr val="tx2"/>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151304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4_Divider Slide - Shape2">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CC3C20C-7238-8BE0-B6AA-AA2C729CE5B7}"/>
              </a:ext>
            </a:extLst>
          </p:cNvPr>
          <p:cNvGrpSpPr/>
          <p:nvPr userDrawn="1"/>
        </p:nvGrpSpPr>
        <p:grpSpPr>
          <a:xfrm>
            <a:off x="-938130" y="365500"/>
            <a:ext cx="6785477" cy="6126999"/>
            <a:chOff x="5402262" y="911276"/>
            <a:chExt cx="5364163" cy="5056188"/>
          </a:xfrm>
          <a:solidFill>
            <a:schemeClr val="accent2">
              <a:alpha val="40000"/>
            </a:schemeClr>
          </a:solidFill>
        </p:grpSpPr>
        <p:sp>
          <p:nvSpPr>
            <p:cNvPr id="45" name="Freeform 5">
              <a:extLst>
                <a:ext uri="{FF2B5EF4-FFF2-40B4-BE49-F238E27FC236}">
                  <a16:creationId xmlns:a16="http://schemas.microsoft.com/office/drawing/2014/main" id="{4D09D5CA-D545-0262-2E90-D649D95E92FB}"/>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6">
              <a:extLst>
                <a:ext uri="{FF2B5EF4-FFF2-40B4-BE49-F238E27FC236}">
                  <a16:creationId xmlns:a16="http://schemas.microsoft.com/office/drawing/2014/main" id="{D01CCC1C-531C-8F52-CAD6-BDD3CA9E2C09}"/>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7">
              <a:extLst>
                <a:ext uri="{FF2B5EF4-FFF2-40B4-BE49-F238E27FC236}">
                  <a16:creationId xmlns:a16="http://schemas.microsoft.com/office/drawing/2014/main" id="{D277A665-B6F0-2190-F220-2FF857CC0EA3}"/>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8">
              <a:extLst>
                <a:ext uri="{FF2B5EF4-FFF2-40B4-BE49-F238E27FC236}">
                  <a16:creationId xmlns:a16="http://schemas.microsoft.com/office/drawing/2014/main" id="{53B422E3-9820-C8FB-9F20-92F16CBDD9C3}"/>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9">
              <a:extLst>
                <a:ext uri="{FF2B5EF4-FFF2-40B4-BE49-F238E27FC236}">
                  <a16:creationId xmlns:a16="http://schemas.microsoft.com/office/drawing/2014/main" id="{F91208B6-4B0B-6C64-85D3-02AF76A29BF9}"/>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10">
              <a:extLst>
                <a:ext uri="{FF2B5EF4-FFF2-40B4-BE49-F238E27FC236}">
                  <a16:creationId xmlns:a16="http://schemas.microsoft.com/office/drawing/2014/main" id="{50CF33B9-9C28-0F4E-9244-42E6665755FA}"/>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11">
              <a:extLst>
                <a:ext uri="{FF2B5EF4-FFF2-40B4-BE49-F238E27FC236}">
                  <a16:creationId xmlns:a16="http://schemas.microsoft.com/office/drawing/2014/main" id="{E9CC089A-FC54-D4C2-CB4A-92E632D38AAF}"/>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B1C20095-4DB7-BBF7-9C5F-666857182E52}"/>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3" name="Freeform 13">
              <a:extLst>
                <a:ext uri="{FF2B5EF4-FFF2-40B4-BE49-F238E27FC236}">
                  <a16:creationId xmlns:a16="http://schemas.microsoft.com/office/drawing/2014/main" id="{3EBC8716-D9AF-4D03-4857-6B294AD53575}"/>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4">
              <a:extLst>
                <a:ext uri="{FF2B5EF4-FFF2-40B4-BE49-F238E27FC236}">
                  <a16:creationId xmlns:a16="http://schemas.microsoft.com/office/drawing/2014/main" id="{451CD2B6-B43F-F4DA-889B-E424D298ABEA}"/>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5">
              <a:extLst>
                <a:ext uri="{FF2B5EF4-FFF2-40B4-BE49-F238E27FC236}">
                  <a16:creationId xmlns:a16="http://schemas.microsoft.com/office/drawing/2014/main" id="{FAE1FEDE-CBFC-1965-7458-03BF55BD15D2}"/>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6">
              <a:extLst>
                <a:ext uri="{FF2B5EF4-FFF2-40B4-BE49-F238E27FC236}">
                  <a16:creationId xmlns:a16="http://schemas.microsoft.com/office/drawing/2014/main" id="{3D13153E-2F77-5C7A-0F97-98985CD0DC32}"/>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7">
              <a:extLst>
                <a:ext uri="{FF2B5EF4-FFF2-40B4-BE49-F238E27FC236}">
                  <a16:creationId xmlns:a16="http://schemas.microsoft.com/office/drawing/2014/main" id="{41A7FE6D-6586-4EB7-3CDC-B1EAF7DA4F3F}"/>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8">
              <a:extLst>
                <a:ext uri="{FF2B5EF4-FFF2-40B4-BE49-F238E27FC236}">
                  <a16:creationId xmlns:a16="http://schemas.microsoft.com/office/drawing/2014/main" id="{F7FF5049-E0FF-A536-2F34-EEAC1AEA900D}"/>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9" name="Freeform 19">
              <a:extLst>
                <a:ext uri="{FF2B5EF4-FFF2-40B4-BE49-F238E27FC236}">
                  <a16:creationId xmlns:a16="http://schemas.microsoft.com/office/drawing/2014/main" id="{75048833-01AB-CBF1-74A0-258DF60610DC}"/>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20">
              <a:extLst>
                <a:ext uri="{FF2B5EF4-FFF2-40B4-BE49-F238E27FC236}">
                  <a16:creationId xmlns:a16="http://schemas.microsoft.com/office/drawing/2014/main" id="{B163C842-7ACC-F898-B6AC-65978EF721C1}"/>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21">
              <a:extLst>
                <a:ext uri="{FF2B5EF4-FFF2-40B4-BE49-F238E27FC236}">
                  <a16:creationId xmlns:a16="http://schemas.microsoft.com/office/drawing/2014/main" id="{88D1B94A-6EF1-AFF6-4CAB-EC43991C0C67}"/>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22">
              <a:extLst>
                <a:ext uri="{FF2B5EF4-FFF2-40B4-BE49-F238E27FC236}">
                  <a16:creationId xmlns:a16="http://schemas.microsoft.com/office/drawing/2014/main" id="{113A92F9-ED1E-5162-AB1C-BDD3B1A2530C}"/>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23">
              <a:extLst>
                <a:ext uri="{FF2B5EF4-FFF2-40B4-BE49-F238E27FC236}">
                  <a16:creationId xmlns:a16="http://schemas.microsoft.com/office/drawing/2014/main" id="{1F7F520D-BC28-EFDB-FEE9-C68A3D875FC7}"/>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24">
              <a:extLst>
                <a:ext uri="{FF2B5EF4-FFF2-40B4-BE49-F238E27FC236}">
                  <a16:creationId xmlns:a16="http://schemas.microsoft.com/office/drawing/2014/main" id="{9E8FB299-A6BA-719D-0A90-9B22C14B3081}"/>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25">
              <a:extLst>
                <a:ext uri="{FF2B5EF4-FFF2-40B4-BE49-F238E27FC236}">
                  <a16:creationId xmlns:a16="http://schemas.microsoft.com/office/drawing/2014/main" id="{7A81672A-FA67-1101-BD95-58C2B1A04B6E}"/>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26">
              <a:extLst>
                <a:ext uri="{FF2B5EF4-FFF2-40B4-BE49-F238E27FC236}">
                  <a16:creationId xmlns:a16="http://schemas.microsoft.com/office/drawing/2014/main" id="{BAE6CE72-77C6-05E6-9BBD-D5D7E7AD6A5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7">
              <a:extLst>
                <a:ext uri="{FF2B5EF4-FFF2-40B4-BE49-F238E27FC236}">
                  <a16:creationId xmlns:a16="http://schemas.microsoft.com/office/drawing/2014/main" id="{39A2062B-318F-6F44-6A07-F2D13141B5EF}"/>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8">
              <a:extLst>
                <a:ext uri="{FF2B5EF4-FFF2-40B4-BE49-F238E27FC236}">
                  <a16:creationId xmlns:a16="http://schemas.microsoft.com/office/drawing/2014/main" id="{B95FCA6F-6B4B-FD9C-9A54-67C697C24DA5}"/>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29">
              <a:extLst>
                <a:ext uri="{FF2B5EF4-FFF2-40B4-BE49-F238E27FC236}">
                  <a16:creationId xmlns:a16="http://schemas.microsoft.com/office/drawing/2014/main" id="{C103F156-7290-0607-44CF-F79E2FEB7C5D}"/>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622E6F8F-F760-2BDF-6D4A-B10C3AEB44DB}"/>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31">
              <a:extLst>
                <a:ext uri="{FF2B5EF4-FFF2-40B4-BE49-F238E27FC236}">
                  <a16:creationId xmlns:a16="http://schemas.microsoft.com/office/drawing/2014/main" id="{E5C67123-ACE9-0B32-BAA0-B342D56CFCC9}"/>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32">
              <a:extLst>
                <a:ext uri="{FF2B5EF4-FFF2-40B4-BE49-F238E27FC236}">
                  <a16:creationId xmlns:a16="http://schemas.microsoft.com/office/drawing/2014/main" id="{C214678D-6141-A535-C61E-DB514F350300}"/>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33">
              <a:extLst>
                <a:ext uri="{FF2B5EF4-FFF2-40B4-BE49-F238E27FC236}">
                  <a16:creationId xmlns:a16="http://schemas.microsoft.com/office/drawing/2014/main" id="{1EFCBFEB-E0B6-E99A-99EE-FAD7A5BD617D}"/>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34">
              <a:extLst>
                <a:ext uri="{FF2B5EF4-FFF2-40B4-BE49-F238E27FC236}">
                  <a16:creationId xmlns:a16="http://schemas.microsoft.com/office/drawing/2014/main" id="{7709E71B-0600-3C18-E022-0B13B7FEF3FE}"/>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35">
              <a:extLst>
                <a:ext uri="{FF2B5EF4-FFF2-40B4-BE49-F238E27FC236}">
                  <a16:creationId xmlns:a16="http://schemas.microsoft.com/office/drawing/2014/main" id="{237BB651-18B5-F390-45CE-6365E3FAD907}"/>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36">
              <a:extLst>
                <a:ext uri="{FF2B5EF4-FFF2-40B4-BE49-F238E27FC236}">
                  <a16:creationId xmlns:a16="http://schemas.microsoft.com/office/drawing/2014/main" id="{751BB79C-A185-DF2E-0496-A3B3488BE744}"/>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37">
              <a:extLst>
                <a:ext uri="{FF2B5EF4-FFF2-40B4-BE49-F238E27FC236}">
                  <a16:creationId xmlns:a16="http://schemas.microsoft.com/office/drawing/2014/main" id="{66190A33-919B-AD79-85DD-80F3DD205F7B}"/>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38">
              <a:extLst>
                <a:ext uri="{FF2B5EF4-FFF2-40B4-BE49-F238E27FC236}">
                  <a16:creationId xmlns:a16="http://schemas.microsoft.com/office/drawing/2014/main" id="{54D3227D-C7B8-CA82-313E-2B28A5ABE690}"/>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9">
              <a:extLst>
                <a:ext uri="{FF2B5EF4-FFF2-40B4-BE49-F238E27FC236}">
                  <a16:creationId xmlns:a16="http://schemas.microsoft.com/office/drawing/2014/main" id="{59A2A1EC-6DEC-0045-A453-5F9FE25C9828}"/>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40">
              <a:extLst>
                <a:ext uri="{FF2B5EF4-FFF2-40B4-BE49-F238E27FC236}">
                  <a16:creationId xmlns:a16="http://schemas.microsoft.com/office/drawing/2014/main" id="{B9ADA816-EFA9-B717-B2B9-F3BC710D53C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41">
              <a:extLst>
                <a:ext uri="{FF2B5EF4-FFF2-40B4-BE49-F238E27FC236}">
                  <a16:creationId xmlns:a16="http://schemas.microsoft.com/office/drawing/2014/main" id="{13B73142-C0F7-59B3-F18A-B6B8FE714DAD}"/>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42">
              <a:extLst>
                <a:ext uri="{FF2B5EF4-FFF2-40B4-BE49-F238E27FC236}">
                  <a16:creationId xmlns:a16="http://schemas.microsoft.com/office/drawing/2014/main" id="{F6551EE4-507F-E03F-6E43-4E602A82F510}"/>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43">
              <a:extLst>
                <a:ext uri="{FF2B5EF4-FFF2-40B4-BE49-F238E27FC236}">
                  <a16:creationId xmlns:a16="http://schemas.microsoft.com/office/drawing/2014/main" id="{C7D7CCA7-9FFB-FC99-A93E-C75725D09DB5}"/>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2" name="Title 1">
            <a:extLst>
              <a:ext uri="{FF2B5EF4-FFF2-40B4-BE49-F238E27FC236}">
                <a16:creationId xmlns:a16="http://schemas.microsoft.com/office/drawing/2014/main" id="{D4E8880B-0D73-3882-E661-F2226D99CB2E}"/>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tx2"/>
                </a:solidFill>
              </a:defRPr>
            </a:lvl1pPr>
          </a:lstStyle>
          <a:p>
            <a:r>
              <a:rPr lang="en-US"/>
              <a:t>Topic</a:t>
            </a:r>
            <a:endParaRPr lang="en-GB"/>
          </a:p>
        </p:txBody>
      </p:sp>
      <p:sp>
        <p:nvSpPr>
          <p:cNvPr id="3" name="Text Placeholder 5">
            <a:extLst>
              <a:ext uri="{FF2B5EF4-FFF2-40B4-BE49-F238E27FC236}">
                <a16:creationId xmlns:a16="http://schemas.microsoft.com/office/drawing/2014/main" id="{E3AC8C28-3E4F-BE66-F1B3-1CC903050AFE}"/>
              </a:ext>
            </a:extLst>
          </p:cNvPr>
          <p:cNvSpPr>
            <a:spLocks noGrp="1"/>
          </p:cNvSpPr>
          <p:nvPr>
            <p:ph type="body" sz="quarter" idx="11"/>
          </p:nvPr>
        </p:nvSpPr>
        <p:spPr>
          <a:xfrm>
            <a:off x="6048161" y="2213079"/>
            <a:ext cx="5855001" cy="4074816"/>
          </a:xfrm>
        </p:spPr>
        <p:txBody>
          <a:bodyPr/>
          <a:lstStyle>
            <a:lvl1pPr>
              <a:buClr>
                <a:schemeClr val="tx2"/>
              </a:buClr>
              <a:defRPr sz="1900">
                <a:solidFill>
                  <a:schemeClr val="tx2"/>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1268876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BC2A6-D178-99AC-93CF-14602F63F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348" y="0"/>
            <a:ext cx="12169270" cy="6868135"/>
          </a:xfrm>
          <a:prstGeom prst="rect">
            <a:avLst/>
          </a:prstGeom>
        </p:spPr>
      </p:pic>
      <p:sp>
        <p:nvSpPr>
          <p:cNvPr id="2" name="Title 1">
            <a:extLst>
              <a:ext uri="{FF2B5EF4-FFF2-40B4-BE49-F238E27FC236}">
                <a16:creationId xmlns:a16="http://schemas.microsoft.com/office/drawing/2014/main" id="{DD381059-D7FC-2061-BBF0-EF7CF1EDAFC2}"/>
              </a:ext>
            </a:extLst>
          </p:cNvPr>
          <p:cNvSpPr>
            <a:spLocks noGrp="1"/>
          </p:cNvSpPr>
          <p:nvPr>
            <p:ph type="title" hasCustomPrompt="1"/>
          </p:nvPr>
        </p:nvSpPr>
        <p:spPr>
          <a:xfrm>
            <a:off x="657226" y="2890509"/>
            <a:ext cx="6554788" cy="1187450"/>
          </a:xfrm>
        </p:spPr>
        <p:txBody>
          <a:bodyPr>
            <a:noAutofit/>
          </a:bodyPr>
          <a:lstStyle>
            <a:lvl1pPr>
              <a:defRPr sz="7200" b="1">
                <a:solidFill>
                  <a:schemeClr val="bg1"/>
                </a:solidFill>
              </a:defRPr>
            </a:lvl1pPr>
          </a:lstStyle>
          <a:p>
            <a:r>
              <a:rPr lang="en-GB"/>
              <a:t>Topic</a:t>
            </a:r>
          </a:p>
        </p:txBody>
      </p:sp>
      <p:sp>
        <p:nvSpPr>
          <p:cNvPr id="9" name="Text Placeholder 8">
            <a:extLst>
              <a:ext uri="{FF2B5EF4-FFF2-40B4-BE49-F238E27FC236}">
                <a16:creationId xmlns:a16="http://schemas.microsoft.com/office/drawing/2014/main" id="{F4FFC90F-59B9-D3C8-D907-0C627B8D98B6}"/>
              </a:ext>
            </a:extLst>
          </p:cNvPr>
          <p:cNvSpPr>
            <a:spLocks noGrp="1"/>
          </p:cNvSpPr>
          <p:nvPr>
            <p:ph type="body" sz="quarter" idx="12" hasCustomPrompt="1"/>
          </p:nvPr>
        </p:nvSpPr>
        <p:spPr>
          <a:xfrm>
            <a:off x="647700" y="4236709"/>
            <a:ext cx="6564313" cy="1457325"/>
          </a:xfrm>
        </p:spPr>
        <p:txBody>
          <a:bodyPr>
            <a:normAutofit/>
          </a:bodyPr>
          <a:lstStyle>
            <a:lvl1pPr marL="0" indent="0">
              <a:buNone/>
              <a:defRPr sz="2800">
                <a:solidFill>
                  <a:schemeClr val="bg1"/>
                </a:solidFill>
              </a:defRPr>
            </a:lvl1pPr>
            <a:lvl2pPr marL="345600" indent="0">
              <a:buNone/>
              <a:defRPr/>
            </a:lvl2pPr>
          </a:lstStyle>
          <a:p>
            <a:pPr lvl="0"/>
            <a:r>
              <a:rPr lang="en-US"/>
              <a:t>Subtopic</a:t>
            </a:r>
          </a:p>
        </p:txBody>
      </p:sp>
    </p:spTree>
    <p:extLst>
      <p:ext uri="{BB962C8B-B14F-4D97-AF65-F5344CB8AC3E}">
        <p14:creationId xmlns:p14="http://schemas.microsoft.com/office/powerpoint/2010/main" val="2607146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6_Divider Slide - Shape2">
    <p:bg>
      <p:bgPr>
        <a:solidFill>
          <a:schemeClr val="bg1">
            <a:alpha val="35000"/>
          </a:schemeClr>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CC3C20C-7238-8BE0-B6AA-AA2C729CE5B7}"/>
              </a:ext>
            </a:extLst>
          </p:cNvPr>
          <p:cNvGrpSpPr/>
          <p:nvPr userDrawn="1"/>
        </p:nvGrpSpPr>
        <p:grpSpPr>
          <a:xfrm>
            <a:off x="-938130" y="365500"/>
            <a:ext cx="6785477" cy="6126999"/>
            <a:chOff x="5402262" y="911276"/>
            <a:chExt cx="5364163" cy="5056188"/>
          </a:xfrm>
          <a:solidFill>
            <a:schemeClr val="accent3">
              <a:alpha val="35000"/>
            </a:schemeClr>
          </a:solidFill>
        </p:grpSpPr>
        <p:sp>
          <p:nvSpPr>
            <p:cNvPr id="45" name="Freeform 5">
              <a:extLst>
                <a:ext uri="{FF2B5EF4-FFF2-40B4-BE49-F238E27FC236}">
                  <a16:creationId xmlns:a16="http://schemas.microsoft.com/office/drawing/2014/main" id="{4D09D5CA-D545-0262-2E90-D649D95E92FB}"/>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6">
              <a:extLst>
                <a:ext uri="{FF2B5EF4-FFF2-40B4-BE49-F238E27FC236}">
                  <a16:creationId xmlns:a16="http://schemas.microsoft.com/office/drawing/2014/main" id="{D01CCC1C-531C-8F52-CAD6-BDD3CA9E2C09}"/>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7">
              <a:extLst>
                <a:ext uri="{FF2B5EF4-FFF2-40B4-BE49-F238E27FC236}">
                  <a16:creationId xmlns:a16="http://schemas.microsoft.com/office/drawing/2014/main" id="{D277A665-B6F0-2190-F220-2FF857CC0EA3}"/>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8">
              <a:extLst>
                <a:ext uri="{FF2B5EF4-FFF2-40B4-BE49-F238E27FC236}">
                  <a16:creationId xmlns:a16="http://schemas.microsoft.com/office/drawing/2014/main" id="{53B422E3-9820-C8FB-9F20-92F16CBDD9C3}"/>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9">
              <a:extLst>
                <a:ext uri="{FF2B5EF4-FFF2-40B4-BE49-F238E27FC236}">
                  <a16:creationId xmlns:a16="http://schemas.microsoft.com/office/drawing/2014/main" id="{F91208B6-4B0B-6C64-85D3-02AF76A29BF9}"/>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10">
              <a:extLst>
                <a:ext uri="{FF2B5EF4-FFF2-40B4-BE49-F238E27FC236}">
                  <a16:creationId xmlns:a16="http://schemas.microsoft.com/office/drawing/2014/main" id="{50CF33B9-9C28-0F4E-9244-42E6665755FA}"/>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11">
              <a:extLst>
                <a:ext uri="{FF2B5EF4-FFF2-40B4-BE49-F238E27FC236}">
                  <a16:creationId xmlns:a16="http://schemas.microsoft.com/office/drawing/2014/main" id="{E9CC089A-FC54-D4C2-CB4A-92E632D38AAF}"/>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B1C20095-4DB7-BBF7-9C5F-666857182E52}"/>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3" name="Freeform 13">
              <a:extLst>
                <a:ext uri="{FF2B5EF4-FFF2-40B4-BE49-F238E27FC236}">
                  <a16:creationId xmlns:a16="http://schemas.microsoft.com/office/drawing/2014/main" id="{3EBC8716-D9AF-4D03-4857-6B294AD53575}"/>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4">
              <a:extLst>
                <a:ext uri="{FF2B5EF4-FFF2-40B4-BE49-F238E27FC236}">
                  <a16:creationId xmlns:a16="http://schemas.microsoft.com/office/drawing/2014/main" id="{451CD2B6-B43F-F4DA-889B-E424D298ABEA}"/>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5">
              <a:extLst>
                <a:ext uri="{FF2B5EF4-FFF2-40B4-BE49-F238E27FC236}">
                  <a16:creationId xmlns:a16="http://schemas.microsoft.com/office/drawing/2014/main" id="{FAE1FEDE-CBFC-1965-7458-03BF55BD15D2}"/>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6">
              <a:extLst>
                <a:ext uri="{FF2B5EF4-FFF2-40B4-BE49-F238E27FC236}">
                  <a16:creationId xmlns:a16="http://schemas.microsoft.com/office/drawing/2014/main" id="{3D13153E-2F77-5C7A-0F97-98985CD0DC32}"/>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7">
              <a:extLst>
                <a:ext uri="{FF2B5EF4-FFF2-40B4-BE49-F238E27FC236}">
                  <a16:creationId xmlns:a16="http://schemas.microsoft.com/office/drawing/2014/main" id="{41A7FE6D-6586-4EB7-3CDC-B1EAF7DA4F3F}"/>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8">
              <a:extLst>
                <a:ext uri="{FF2B5EF4-FFF2-40B4-BE49-F238E27FC236}">
                  <a16:creationId xmlns:a16="http://schemas.microsoft.com/office/drawing/2014/main" id="{F7FF5049-E0FF-A536-2F34-EEAC1AEA900D}"/>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9" name="Freeform 19">
              <a:extLst>
                <a:ext uri="{FF2B5EF4-FFF2-40B4-BE49-F238E27FC236}">
                  <a16:creationId xmlns:a16="http://schemas.microsoft.com/office/drawing/2014/main" id="{75048833-01AB-CBF1-74A0-258DF60610DC}"/>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20">
              <a:extLst>
                <a:ext uri="{FF2B5EF4-FFF2-40B4-BE49-F238E27FC236}">
                  <a16:creationId xmlns:a16="http://schemas.microsoft.com/office/drawing/2014/main" id="{B163C842-7ACC-F898-B6AC-65978EF721C1}"/>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21">
              <a:extLst>
                <a:ext uri="{FF2B5EF4-FFF2-40B4-BE49-F238E27FC236}">
                  <a16:creationId xmlns:a16="http://schemas.microsoft.com/office/drawing/2014/main" id="{88D1B94A-6EF1-AFF6-4CAB-EC43991C0C67}"/>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22">
              <a:extLst>
                <a:ext uri="{FF2B5EF4-FFF2-40B4-BE49-F238E27FC236}">
                  <a16:creationId xmlns:a16="http://schemas.microsoft.com/office/drawing/2014/main" id="{113A92F9-ED1E-5162-AB1C-BDD3B1A2530C}"/>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23">
              <a:extLst>
                <a:ext uri="{FF2B5EF4-FFF2-40B4-BE49-F238E27FC236}">
                  <a16:creationId xmlns:a16="http://schemas.microsoft.com/office/drawing/2014/main" id="{1F7F520D-BC28-EFDB-FEE9-C68A3D875FC7}"/>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24">
              <a:extLst>
                <a:ext uri="{FF2B5EF4-FFF2-40B4-BE49-F238E27FC236}">
                  <a16:creationId xmlns:a16="http://schemas.microsoft.com/office/drawing/2014/main" id="{9E8FB299-A6BA-719D-0A90-9B22C14B3081}"/>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25">
              <a:extLst>
                <a:ext uri="{FF2B5EF4-FFF2-40B4-BE49-F238E27FC236}">
                  <a16:creationId xmlns:a16="http://schemas.microsoft.com/office/drawing/2014/main" id="{7A81672A-FA67-1101-BD95-58C2B1A04B6E}"/>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26">
              <a:extLst>
                <a:ext uri="{FF2B5EF4-FFF2-40B4-BE49-F238E27FC236}">
                  <a16:creationId xmlns:a16="http://schemas.microsoft.com/office/drawing/2014/main" id="{BAE6CE72-77C6-05E6-9BBD-D5D7E7AD6A5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7">
              <a:extLst>
                <a:ext uri="{FF2B5EF4-FFF2-40B4-BE49-F238E27FC236}">
                  <a16:creationId xmlns:a16="http://schemas.microsoft.com/office/drawing/2014/main" id="{39A2062B-318F-6F44-6A07-F2D13141B5EF}"/>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8">
              <a:extLst>
                <a:ext uri="{FF2B5EF4-FFF2-40B4-BE49-F238E27FC236}">
                  <a16:creationId xmlns:a16="http://schemas.microsoft.com/office/drawing/2014/main" id="{B95FCA6F-6B4B-FD9C-9A54-67C697C24DA5}"/>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29">
              <a:extLst>
                <a:ext uri="{FF2B5EF4-FFF2-40B4-BE49-F238E27FC236}">
                  <a16:creationId xmlns:a16="http://schemas.microsoft.com/office/drawing/2014/main" id="{C103F156-7290-0607-44CF-F79E2FEB7C5D}"/>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622E6F8F-F760-2BDF-6D4A-B10C3AEB44DB}"/>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31">
              <a:extLst>
                <a:ext uri="{FF2B5EF4-FFF2-40B4-BE49-F238E27FC236}">
                  <a16:creationId xmlns:a16="http://schemas.microsoft.com/office/drawing/2014/main" id="{E5C67123-ACE9-0B32-BAA0-B342D56CFCC9}"/>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32">
              <a:extLst>
                <a:ext uri="{FF2B5EF4-FFF2-40B4-BE49-F238E27FC236}">
                  <a16:creationId xmlns:a16="http://schemas.microsoft.com/office/drawing/2014/main" id="{C214678D-6141-A535-C61E-DB514F350300}"/>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33">
              <a:extLst>
                <a:ext uri="{FF2B5EF4-FFF2-40B4-BE49-F238E27FC236}">
                  <a16:creationId xmlns:a16="http://schemas.microsoft.com/office/drawing/2014/main" id="{1EFCBFEB-E0B6-E99A-99EE-FAD7A5BD617D}"/>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34">
              <a:extLst>
                <a:ext uri="{FF2B5EF4-FFF2-40B4-BE49-F238E27FC236}">
                  <a16:creationId xmlns:a16="http://schemas.microsoft.com/office/drawing/2014/main" id="{7709E71B-0600-3C18-E022-0B13B7FEF3FE}"/>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35">
              <a:extLst>
                <a:ext uri="{FF2B5EF4-FFF2-40B4-BE49-F238E27FC236}">
                  <a16:creationId xmlns:a16="http://schemas.microsoft.com/office/drawing/2014/main" id="{237BB651-18B5-F390-45CE-6365E3FAD907}"/>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36">
              <a:extLst>
                <a:ext uri="{FF2B5EF4-FFF2-40B4-BE49-F238E27FC236}">
                  <a16:creationId xmlns:a16="http://schemas.microsoft.com/office/drawing/2014/main" id="{751BB79C-A185-DF2E-0496-A3B3488BE744}"/>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37">
              <a:extLst>
                <a:ext uri="{FF2B5EF4-FFF2-40B4-BE49-F238E27FC236}">
                  <a16:creationId xmlns:a16="http://schemas.microsoft.com/office/drawing/2014/main" id="{66190A33-919B-AD79-85DD-80F3DD205F7B}"/>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38">
              <a:extLst>
                <a:ext uri="{FF2B5EF4-FFF2-40B4-BE49-F238E27FC236}">
                  <a16:creationId xmlns:a16="http://schemas.microsoft.com/office/drawing/2014/main" id="{54D3227D-C7B8-CA82-313E-2B28A5ABE690}"/>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9">
              <a:extLst>
                <a:ext uri="{FF2B5EF4-FFF2-40B4-BE49-F238E27FC236}">
                  <a16:creationId xmlns:a16="http://schemas.microsoft.com/office/drawing/2014/main" id="{59A2A1EC-6DEC-0045-A453-5F9FE25C9828}"/>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40">
              <a:extLst>
                <a:ext uri="{FF2B5EF4-FFF2-40B4-BE49-F238E27FC236}">
                  <a16:creationId xmlns:a16="http://schemas.microsoft.com/office/drawing/2014/main" id="{B9ADA816-EFA9-B717-B2B9-F3BC710D53C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41">
              <a:extLst>
                <a:ext uri="{FF2B5EF4-FFF2-40B4-BE49-F238E27FC236}">
                  <a16:creationId xmlns:a16="http://schemas.microsoft.com/office/drawing/2014/main" id="{13B73142-C0F7-59B3-F18A-B6B8FE714DAD}"/>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42">
              <a:extLst>
                <a:ext uri="{FF2B5EF4-FFF2-40B4-BE49-F238E27FC236}">
                  <a16:creationId xmlns:a16="http://schemas.microsoft.com/office/drawing/2014/main" id="{F6551EE4-507F-E03F-6E43-4E602A82F510}"/>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43">
              <a:extLst>
                <a:ext uri="{FF2B5EF4-FFF2-40B4-BE49-F238E27FC236}">
                  <a16:creationId xmlns:a16="http://schemas.microsoft.com/office/drawing/2014/main" id="{C7D7CCA7-9FFB-FC99-A93E-C75725D09DB5}"/>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2" name="Title 1">
            <a:extLst>
              <a:ext uri="{FF2B5EF4-FFF2-40B4-BE49-F238E27FC236}">
                <a16:creationId xmlns:a16="http://schemas.microsoft.com/office/drawing/2014/main" id="{A6A359D0-A6E9-D008-1680-C7B150EF739D}"/>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tx2"/>
                </a:solidFill>
              </a:defRPr>
            </a:lvl1pPr>
          </a:lstStyle>
          <a:p>
            <a:r>
              <a:rPr lang="en-US"/>
              <a:t>Topic</a:t>
            </a:r>
            <a:endParaRPr lang="en-GB"/>
          </a:p>
        </p:txBody>
      </p:sp>
      <p:sp>
        <p:nvSpPr>
          <p:cNvPr id="3" name="Text Placeholder 5">
            <a:extLst>
              <a:ext uri="{FF2B5EF4-FFF2-40B4-BE49-F238E27FC236}">
                <a16:creationId xmlns:a16="http://schemas.microsoft.com/office/drawing/2014/main" id="{03B8714E-19A4-EE3F-BD7B-0ABC353B1A1A}"/>
              </a:ext>
            </a:extLst>
          </p:cNvPr>
          <p:cNvSpPr>
            <a:spLocks noGrp="1"/>
          </p:cNvSpPr>
          <p:nvPr>
            <p:ph type="body" sz="quarter" idx="11"/>
          </p:nvPr>
        </p:nvSpPr>
        <p:spPr>
          <a:xfrm>
            <a:off x="6048161" y="2213079"/>
            <a:ext cx="5855001" cy="4074816"/>
          </a:xfrm>
        </p:spPr>
        <p:txBody>
          <a:bodyPr/>
          <a:lstStyle>
            <a:lvl1pPr>
              <a:buClr>
                <a:schemeClr val="tx2"/>
              </a:buClr>
              <a:defRPr sz="1900">
                <a:solidFill>
                  <a:schemeClr val="tx2"/>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2335501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7_Divider Slide - Shape2">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CC3C20C-7238-8BE0-B6AA-AA2C729CE5B7}"/>
              </a:ext>
            </a:extLst>
          </p:cNvPr>
          <p:cNvGrpSpPr/>
          <p:nvPr userDrawn="1"/>
        </p:nvGrpSpPr>
        <p:grpSpPr>
          <a:xfrm>
            <a:off x="-938130" y="365500"/>
            <a:ext cx="6785477" cy="6126999"/>
            <a:chOff x="5402262" y="911276"/>
            <a:chExt cx="5364163" cy="5056188"/>
          </a:xfrm>
          <a:solidFill>
            <a:schemeClr val="accent4">
              <a:alpha val="35000"/>
            </a:schemeClr>
          </a:solidFill>
        </p:grpSpPr>
        <p:sp>
          <p:nvSpPr>
            <p:cNvPr id="45" name="Freeform 5">
              <a:extLst>
                <a:ext uri="{FF2B5EF4-FFF2-40B4-BE49-F238E27FC236}">
                  <a16:creationId xmlns:a16="http://schemas.microsoft.com/office/drawing/2014/main" id="{4D09D5CA-D545-0262-2E90-D649D95E92FB}"/>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6">
              <a:extLst>
                <a:ext uri="{FF2B5EF4-FFF2-40B4-BE49-F238E27FC236}">
                  <a16:creationId xmlns:a16="http://schemas.microsoft.com/office/drawing/2014/main" id="{D01CCC1C-531C-8F52-CAD6-BDD3CA9E2C09}"/>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7">
              <a:extLst>
                <a:ext uri="{FF2B5EF4-FFF2-40B4-BE49-F238E27FC236}">
                  <a16:creationId xmlns:a16="http://schemas.microsoft.com/office/drawing/2014/main" id="{D277A665-B6F0-2190-F220-2FF857CC0EA3}"/>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8">
              <a:extLst>
                <a:ext uri="{FF2B5EF4-FFF2-40B4-BE49-F238E27FC236}">
                  <a16:creationId xmlns:a16="http://schemas.microsoft.com/office/drawing/2014/main" id="{53B422E3-9820-C8FB-9F20-92F16CBDD9C3}"/>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9">
              <a:extLst>
                <a:ext uri="{FF2B5EF4-FFF2-40B4-BE49-F238E27FC236}">
                  <a16:creationId xmlns:a16="http://schemas.microsoft.com/office/drawing/2014/main" id="{F91208B6-4B0B-6C64-85D3-02AF76A29BF9}"/>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10">
              <a:extLst>
                <a:ext uri="{FF2B5EF4-FFF2-40B4-BE49-F238E27FC236}">
                  <a16:creationId xmlns:a16="http://schemas.microsoft.com/office/drawing/2014/main" id="{50CF33B9-9C28-0F4E-9244-42E6665755FA}"/>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11">
              <a:extLst>
                <a:ext uri="{FF2B5EF4-FFF2-40B4-BE49-F238E27FC236}">
                  <a16:creationId xmlns:a16="http://schemas.microsoft.com/office/drawing/2014/main" id="{E9CC089A-FC54-D4C2-CB4A-92E632D38AAF}"/>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B1C20095-4DB7-BBF7-9C5F-666857182E52}"/>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3" name="Freeform 13">
              <a:extLst>
                <a:ext uri="{FF2B5EF4-FFF2-40B4-BE49-F238E27FC236}">
                  <a16:creationId xmlns:a16="http://schemas.microsoft.com/office/drawing/2014/main" id="{3EBC8716-D9AF-4D03-4857-6B294AD53575}"/>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4">
              <a:extLst>
                <a:ext uri="{FF2B5EF4-FFF2-40B4-BE49-F238E27FC236}">
                  <a16:creationId xmlns:a16="http://schemas.microsoft.com/office/drawing/2014/main" id="{451CD2B6-B43F-F4DA-889B-E424D298ABEA}"/>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5">
              <a:extLst>
                <a:ext uri="{FF2B5EF4-FFF2-40B4-BE49-F238E27FC236}">
                  <a16:creationId xmlns:a16="http://schemas.microsoft.com/office/drawing/2014/main" id="{FAE1FEDE-CBFC-1965-7458-03BF55BD15D2}"/>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6">
              <a:extLst>
                <a:ext uri="{FF2B5EF4-FFF2-40B4-BE49-F238E27FC236}">
                  <a16:creationId xmlns:a16="http://schemas.microsoft.com/office/drawing/2014/main" id="{3D13153E-2F77-5C7A-0F97-98985CD0DC32}"/>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7">
              <a:extLst>
                <a:ext uri="{FF2B5EF4-FFF2-40B4-BE49-F238E27FC236}">
                  <a16:creationId xmlns:a16="http://schemas.microsoft.com/office/drawing/2014/main" id="{41A7FE6D-6586-4EB7-3CDC-B1EAF7DA4F3F}"/>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8">
              <a:extLst>
                <a:ext uri="{FF2B5EF4-FFF2-40B4-BE49-F238E27FC236}">
                  <a16:creationId xmlns:a16="http://schemas.microsoft.com/office/drawing/2014/main" id="{F7FF5049-E0FF-A536-2F34-EEAC1AEA900D}"/>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9" name="Freeform 19">
              <a:extLst>
                <a:ext uri="{FF2B5EF4-FFF2-40B4-BE49-F238E27FC236}">
                  <a16:creationId xmlns:a16="http://schemas.microsoft.com/office/drawing/2014/main" id="{75048833-01AB-CBF1-74A0-258DF60610DC}"/>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20">
              <a:extLst>
                <a:ext uri="{FF2B5EF4-FFF2-40B4-BE49-F238E27FC236}">
                  <a16:creationId xmlns:a16="http://schemas.microsoft.com/office/drawing/2014/main" id="{B163C842-7ACC-F898-B6AC-65978EF721C1}"/>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21">
              <a:extLst>
                <a:ext uri="{FF2B5EF4-FFF2-40B4-BE49-F238E27FC236}">
                  <a16:creationId xmlns:a16="http://schemas.microsoft.com/office/drawing/2014/main" id="{88D1B94A-6EF1-AFF6-4CAB-EC43991C0C67}"/>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22">
              <a:extLst>
                <a:ext uri="{FF2B5EF4-FFF2-40B4-BE49-F238E27FC236}">
                  <a16:creationId xmlns:a16="http://schemas.microsoft.com/office/drawing/2014/main" id="{113A92F9-ED1E-5162-AB1C-BDD3B1A2530C}"/>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23">
              <a:extLst>
                <a:ext uri="{FF2B5EF4-FFF2-40B4-BE49-F238E27FC236}">
                  <a16:creationId xmlns:a16="http://schemas.microsoft.com/office/drawing/2014/main" id="{1F7F520D-BC28-EFDB-FEE9-C68A3D875FC7}"/>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24">
              <a:extLst>
                <a:ext uri="{FF2B5EF4-FFF2-40B4-BE49-F238E27FC236}">
                  <a16:creationId xmlns:a16="http://schemas.microsoft.com/office/drawing/2014/main" id="{9E8FB299-A6BA-719D-0A90-9B22C14B3081}"/>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25">
              <a:extLst>
                <a:ext uri="{FF2B5EF4-FFF2-40B4-BE49-F238E27FC236}">
                  <a16:creationId xmlns:a16="http://schemas.microsoft.com/office/drawing/2014/main" id="{7A81672A-FA67-1101-BD95-58C2B1A04B6E}"/>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26">
              <a:extLst>
                <a:ext uri="{FF2B5EF4-FFF2-40B4-BE49-F238E27FC236}">
                  <a16:creationId xmlns:a16="http://schemas.microsoft.com/office/drawing/2014/main" id="{BAE6CE72-77C6-05E6-9BBD-D5D7E7AD6A5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7">
              <a:extLst>
                <a:ext uri="{FF2B5EF4-FFF2-40B4-BE49-F238E27FC236}">
                  <a16:creationId xmlns:a16="http://schemas.microsoft.com/office/drawing/2014/main" id="{39A2062B-318F-6F44-6A07-F2D13141B5EF}"/>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8">
              <a:extLst>
                <a:ext uri="{FF2B5EF4-FFF2-40B4-BE49-F238E27FC236}">
                  <a16:creationId xmlns:a16="http://schemas.microsoft.com/office/drawing/2014/main" id="{B95FCA6F-6B4B-FD9C-9A54-67C697C24DA5}"/>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29">
              <a:extLst>
                <a:ext uri="{FF2B5EF4-FFF2-40B4-BE49-F238E27FC236}">
                  <a16:creationId xmlns:a16="http://schemas.microsoft.com/office/drawing/2014/main" id="{C103F156-7290-0607-44CF-F79E2FEB7C5D}"/>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622E6F8F-F760-2BDF-6D4A-B10C3AEB44DB}"/>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31">
              <a:extLst>
                <a:ext uri="{FF2B5EF4-FFF2-40B4-BE49-F238E27FC236}">
                  <a16:creationId xmlns:a16="http://schemas.microsoft.com/office/drawing/2014/main" id="{E5C67123-ACE9-0B32-BAA0-B342D56CFCC9}"/>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32">
              <a:extLst>
                <a:ext uri="{FF2B5EF4-FFF2-40B4-BE49-F238E27FC236}">
                  <a16:creationId xmlns:a16="http://schemas.microsoft.com/office/drawing/2014/main" id="{C214678D-6141-A535-C61E-DB514F350300}"/>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33">
              <a:extLst>
                <a:ext uri="{FF2B5EF4-FFF2-40B4-BE49-F238E27FC236}">
                  <a16:creationId xmlns:a16="http://schemas.microsoft.com/office/drawing/2014/main" id="{1EFCBFEB-E0B6-E99A-99EE-FAD7A5BD617D}"/>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34">
              <a:extLst>
                <a:ext uri="{FF2B5EF4-FFF2-40B4-BE49-F238E27FC236}">
                  <a16:creationId xmlns:a16="http://schemas.microsoft.com/office/drawing/2014/main" id="{7709E71B-0600-3C18-E022-0B13B7FEF3FE}"/>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35">
              <a:extLst>
                <a:ext uri="{FF2B5EF4-FFF2-40B4-BE49-F238E27FC236}">
                  <a16:creationId xmlns:a16="http://schemas.microsoft.com/office/drawing/2014/main" id="{237BB651-18B5-F390-45CE-6365E3FAD907}"/>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36">
              <a:extLst>
                <a:ext uri="{FF2B5EF4-FFF2-40B4-BE49-F238E27FC236}">
                  <a16:creationId xmlns:a16="http://schemas.microsoft.com/office/drawing/2014/main" id="{751BB79C-A185-DF2E-0496-A3B3488BE744}"/>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37">
              <a:extLst>
                <a:ext uri="{FF2B5EF4-FFF2-40B4-BE49-F238E27FC236}">
                  <a16:creationId xmlns:a16="http://schemas.microsoft.com/office/drawing/2014/main" id="{66190A33-919B-AD79-85DD-80F3DD205F7B}"/>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38">
              <a:extLst>
                <a:ext uri="{FF2B5EF4-FFF2-40B4-BE49-F238E27FC236}">
                  <a16:creationId xmlns:a16="http://schemas.microsoft.com/office/drawing/2014/main" id="{54D3227D-C7B8-CA82-313E-2B28A5ABE690}"/>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9">
              <a:extLst>
                <a:ext uri="{FF2B5EF4-FFF2-40B4-BE49-F238E27FC236}">
                  <a16:creationId xmlns:a16="http://schemas.microsoft.com/office/drawing/2014/main" id="{59A2A1EC-6DEC-0045-A453-5F9FE25C9828}"/>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40">
              <a:extLst>
                <a:ext uri="{FF2B5EF4-FFF2-40B4-BE49-F238E27FC236}">
                  <a16:creationId xmlns:a16="http://schemas.microsoft.com/office/drawing/2014/main" id="{B9ADA816-EFA9-B717-B2B9-F3BC710D53C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41">
              <a:extLst>
                <a:ext uri="{FF2B5EF4-FFF2-40B4-BE49-F238E27FC236}">
                  <a16:creationId xmlns:a16="http://schemas.microsoft.com/office/drawing/2014/main" id="{13B73142-C0F7-59B3-F18A-B6B8FE714DAD}"/>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42">
              <a:extLst>
                <a:ext uri="{FF2B5EF4-FFF2-40B4-BE49-F238E27FC236}">
                  <a16:creationId xmlns:a16="http://schemas.microsoft.com/office/drawing/2014/main" id="{F6551EE4-507F-E03F-6E43-4E602A82F510}"/>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43">
              <a:extLst>
                <a:ext uri="{FF2B5EF4-FFF2-40B4-BE49-F238E27FC236}">
                  <a16:creationId xmlns:a16="http://schemas.microsoft.com/office/drawing/2014/main" id="{C7D7CCA7-9FFB-FC99-A93E-C75725D09DB5}"/>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2" name="Title 1">
            <a:extLst>
              <a:ext uri="{FF2B5EF4-FFF2-40B4-BE49-F238E27FC236}">
                <a16:creationId xmlns:a16="http://schemas.microsoft.com/office/drawing/2014/main" id="{20CFCD0A-5D84-A216-0DD7-EBFE7ABE5E6D}"/>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tx2"/>
                </a:solidFill>
              </a:defRPr>
            </a:lvl1pPr>
          </a:lstStyle>
          <a:p>
            <a:r>
              <a:rPr lang="en-US"/>
              <a:t>Topic</a:t>
            </a:r>
            <a:endParaRPr lang="en-GB"/>
          </a:p>
        </p:txBody>
      </p:sp>
      <p:sp>
        <p:nvSpPr>
          <p:cNvPr id="3" name="Text Placeholder 5">
            <a:extLst>
              <a:ext uri="{FF2B5EF4-FFF2-40B4-BE49-F238E27FC236}">
                <a16:creationId xmlns:a16="http://schemas.microsoft.com/office/drawing/2014/main" id="{4C72DB4D-5B5F-9577-9389-EC86F3D845D7}"/>
              </a:ext>
            </a:extLst>
          </p:cNvPr>
          <p:cNvSpPr>
            <a:spLocks noGrp="1"/>
          </p:cNvSpPr>
          <p:nvPr>
            <p:ph type="body" sz="quarter" idx="11"/>
          </p:nvPr>
        </p:nvSpPr>
        <p:spPr>
          <a:xfrm>
            <a:off x="6048161" y="2213079"/>
            <a:ext cx="5855001" cy="4074816"/>
          </a:xfrm>
        </p:spPr>
        <p:txBody>
          <a:bodyPr/>
          <a:lstStyle>
            <a:lvl1pPr>
              <a:buClr>
                <a:schemeClr val="tx2"/>
              </a:buClr>
              <a:defRPr sz="1900">
                <a:solidFill>
                  <a:schemeClr val="tx2"/>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269770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2_Divider Slide - Shape2">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CC3C20C-7238-8BE0-B6AA-AA2C729CE5B7}"/>
              </a:ext>
            </a:extLst>
          </p:cNvPr>
          <p:cNvGrpSpPr/>
          <p:nvPr userDrawn="1"/>
        </p:nvGrpSpPr>
        <p:grpSpPr>
          <a:xfrm>
            <a:off x="-938130" y="365500"/>
            <a:ext cx="6785477" cy="6126999"/>
            <a:chOff x="5402262" y="911276"/>
            <a:chExt cx="5364163" cy="5056188"/>
          </a:xfrm>
          <a:solidFill>
            <a:schemeClr val="accent5">
              <a:alpha val="35000"/>
            </a:schemeClr>
          </a:solidFill>
        </p:grpSpPr>
        <p:sp>
          <p:nvSpPr>
            <p:cNvPr id="45" name="Freeform 5">
              <a:extLst>
                <a:ext uri="{FF2B5EF4-FFF2-40B4-BE49-F238E27FC236}">
                  <a16:creationId xmlns:a16="http://schemas.microsoft.com/office/drawing/2014/main" id="{4D09D5CA-D545-0262-2E90-D649D95E92FB}"/>
                </a:ext>
              </a:extLst>
            </p:cNvPr>
            <p:cNvSpPr>
              <a:spLocks/>
            </p:cNvSpPr>
            <p:nvPr/>
          </p:nvSpPr>
          <p:spPr bwMode="auto">
            <a:xfrm>
              <a:off x="6372224" y="1252589"/>
              <a:ext cx="1995488" cy="1004888"/>
            </a:xfrm>
            <a:custGeom>
              <a:avLst/>
              <a:gdLst>
                <a:gd name="T0" fmla="*/ 150 w 2640"/>
                <a:gd name="T1" fmla="*/ 0 h 1329"/>
                <a:gd name="T2" fmla="*/ 2490 w 2640"/>
                <a:gd name="T3" fmla="*/ 0 h 1329"/>
                <a:gd name="T4" fmla="*/ 2640 w 2640"/>
                <a:gd name="T5" fmla="*/ 150 h 1329"/>
                <a:gd name="T6" fmla="*/ 2640 w 2640"/>
                <a:gd name="T7" fmla="*/ 849 h 1329"/>
                <a:gd name="T8" fmla="*/ 2490 w 2640"/>
                <a:gd name="T9" fmla="*/ 999 h 1329"/>
                <a:gd name="T10" fmla="*/ 605 w 2640"/>
                <a:gd name="T11" fmla="*/ 999 h 1329"/>
                <a:gd name="T12" fmla="*/ 678 w 2640"/>
                <a:gd name="T13" fmla="*/ 1329 h 1329"/>
                <a:gd name="T14" fmla="*/ 463 w 2640"/>
                <a:gd name="T15" fmla="*/ 999 h 1329"/>
                <a:gd name="T16" fmla="*/ 150 w 2640"/>
                <a:gd name="T17" fmla="*/ 999 h 1329"/>
                <a:gd name="T18" fmla="*/ 0 w 2640"/>
                <a:gd name="T19" fmla="*/ 849 h 1329"/>
                <a:gd name="T20" fmla="*/ 0 w 2640"/>
                <a:gd name="T21" fmla="*/ 150 h 1329"/>
                <a:gd name="T22" fmla="*/ 150 w 2640"/>
                <a:gd name="T23"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0" h="1329">
                  <a:moveTo>
                    <a:pt x="150" y="0"/>
                  </a:moveTo>
                  <a:cubicBezTo>
                    <a:pt x="2490" y="0"/>
                    <a:pt x="2490" y="0"/>
                    <a:pt x="2490" y="0"/>
                  </a:cubicBezTo>
                  <a:cubicBezTo>
                    <a:pt x="2573" y="0"/>
                    <a:pt x="2640" y="67"/>
                    <a:pt x="2640" y="150"/>
                  </a:cubicBezTo>
                  <a:cubicBezTo>
                    <a:pt x="2640" y="849"/>
                    <a:pt x="2640" y="849"/>
                    <a:pt x="2640" y="849"/>
                  </a:cubicBezTo>
                  <a:cubicBezTo>
                    <a:pt x="2640" y="932"/>
                    <a:pt x="2573" y="999"/>
                    <a:pt x="2490" y="999"/>
                  </a:cubicBezTo>
                  <a:cubicBezTo>
                    <a:pt x="605" y="999"/>
                    <a:pt x="605" y="999"/>
                    <a:pt x="605" y="999"/>
                  </a:cubicBezTo>
                  <a:cubicBezTo>
                    <a:pt x="605" y="1108"/>
                    <a:pt x="628" y="1228"/>
                    <a:pt x="678" y="1329"/>
                  </a:cubicBezTo>
                  <a:cubicBezTo>
                    <a:pt x="572" y="1215"/>
                    <a:pt x="503" y="1116"/>
                    <a:pt x="463" y="999"/>
                  </a:cubicBezTo>
                  <a:cubicBezTo>
                    <a:pt x="150" y="999"/>
                    <a:pt x="150" y="999"/>
                    <a:pt x="150" y="999"/>
                  </a:cubicBezTo>
                  <a:cubicBezTo>
                    <a:pt x="67" y="999"/>
                    <a:pt x="0" y="932"/>
                    <a:pt x="0" y="849"/>
                  </a:cubicBezTo>
                  <a:cubicBezTo>
                    <a:pt x="0" y="150"/>
                    <a:pt x="0" y="150"/>
                    <a:pt x="0" y="150"/>
                  </a:cubicBezTo>
                  <a:cubicBezTo>
                    <a:pt x="0" y="67"/>
                    <a:pt x="67" y="0"/>
                    <a:pt x="15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6">
              <a:extLst>
                <a:ext uri="{FF2B5EF4-FFF2-40B4-BE49-F238E27FC236}">
                  <a16:creationId xmlns:a16="http://schemas.microsoft.com/office/drawing/2014/main" id="{D01CCC1C-531C-8F52-CAD6-BDD3CA9E2C09}"/>
                </a:ext>
              </a:extLst>
            </p:cNvPr>
            <p:cNvSpPr>
              <a:spLocks/>
            </p:cNvSpPr>
            <p:nvPr/>
          </p:nvSpPr>
          <p:spPr bwMode="auto">
            <a:xfrm>
              <a:off x="8482012" y="3227439"/>
              <a:ext cx="1949450" cy="974725"/>
            </a:xfrm>
            <a:custGeom>
              <a:avLst/>
              <a:gdLst>
                <a:gd name="T0" fmla="*/ 2089 w 2577"/>
                <a:gd name="T1" fmla="*/ 0 h 1290"/>
                <a:gd name="T2" fmla="*/ 488 w 2577"/>
                <a:gd name="T3" fmla="*/ 0 h 1290"/>
                <a:gd name="T4" fmla="*/ 0 w 2577"/>
                <a:gd name="T5" fmla="*/ 488 h 1290"/>
                <a:gd name="T6" fmla="*/ 488 w 2577"/>
                <a:gd name="T7" fmla="*/ 976 h 1290"/>
                <a:gd name="T8" fmla="*/ 1826 w 2577"/>
                <a:gd name="T9" fmla="*/ 976 h 1290"/>
                <a:gd name="T10" fmla="*/ 1754 w 2577"/>
                <a:gd name="T11" fmla="*/ 1290 h 1290"/>
                <a:gd name="T12" fmla="*/ 1962 w 2577"/>
                <a:gd name="T13" fmla="*/ 976 h 1290"/>
                <a:gd name="T14" fmla="*/ 2089 w 2577"/>
                <a:gd name="T15" fmla="*/ 976 h 1290"/>
                <a:gd name="T16" fmla="*/ 2577 w 2577"/>
                <a:gd name="T17" fmla="*/ 488 h 1290"/>
                <a:gd name="T18" fmla="*/ 2089 w 2577"/>
                <a:gd name="T19" fmla="*/ 0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7" h="1290">
                  <a:moveTo>
                    <a:pt x="2089" y="0"/>
                  </a:moveTo>
                  <a:cubicBezTo>
                    <a:pt x="488" y="0"/>
                    <a:pt x="488" y="0"/>
                    <a:pt x="488" y="0"/>
                  </a:cubicBezTo>
                  <a:cubicBezTo>
                    <a:pt x="220" y="0"/>
                    <a:pt x="0" y="220"/>
                    <a:pt x="0" y="488"/>
                  </a:cubicBezTo>
                  <a:cubicBezTo>
                    <a:pt x="0" y="757"/>
                    <a:pt x="220" y="976"/>
                    <a:pt x="488" y="976"/>
                  </a:cubicBezTo>
                  <a:cubicBezTo>
                    <a:pt x="1826" y="976"/>
                    <a:pt x="1826" y="976"/>
                    <a:pt x="1826" y="976"/>
                  </a:cubicBezTo>
                  <a:cubicBezTo>
                    <a:pt x="1825" y="1080"/>
                    <a:pt x="1802" y="1194"/>
                    <a:pt x="1754" y="1290"/>
                  </a:cubicBezTo>
                  <a:cubicBezTo>
                    <a:pt x="1856" y="1181"/>
                    <a:pt x="1922" y="1087"/>
                    <a:pt x="1962" y="976"/>
                  </a:cubicBezTo>
                  <a:cubicBezTo>
                    <a:pt x="2089" y="976"/>
                    <a:pt x="2089" y="976"/>
                    <a:pt x="2089" y="976"/>
                  </a:cubicBezTo>
                  <a:cubicBezTo>
                    <a:pt x="2358" y="976"/>
                    <a:pt x="2577" y="757"/>
                    <a:pt x="2577" y="488"/>
                  </a:cubicBezTo>
                  <a:cubicBezTo>
                    <a:pt x="2577" y="220"/>
                    <a:pt x="2358" y="0"/>
                    <a:pt x="208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7">
              <a:extLst>
                <a:ext uri="{FF2B5EF4-FFF2-40B4-BE49-F238E27FC236}">
                  <a16:creationId xmlns:a16="http://schemas.microsoft.com/office/drawing/2014/main" id="{D277A665-B6F0-2190-F220-2FF857CC0EA3}"/>
                </a:ext>
              </a:extLst>
            </p:cNvPr>
            <p:cNvSpPr>
              <a:spLocks/>
            </p:cNvSpPr>
            <p:nvPr/>
          </p:nvSpPr>
          <p:spPr bwMode="auto">
            <a:xfrm>
              <a:off x="6856412" y="1889176"/>
              <a:ext cx="1617663" cy="1598613"/>
            </a:xfrm>
            <a:custGeom>
              <a:avLst/>
              <a:gdLst>
                <a:gd name="T0" fmla="*/ 1070 w 2140"/>
                <a:gd name="T1" fmla="*/ 0 h 2114"/>
                <a:gd name="T2" fmla="*/ 2140 w 2140"/>
                <a:gd name="T3" fmla="*/ 751 h 2114"/>
                <a:gd name="T4" fmla="*/ 1070 w 2140"/>
                <a:gd name="T5" fmla="*/ 1502 h 2114"/>
                <a:gd name="T6" fmla="*/ 1046 w 2140"/>
                <a:gd name="T7" fmla="*/ 1501 h 2114"/>
                <a:gd name="T8" fmla="*/ 1155 w 2140"/>
                <a:gd name="T9" fmla="*/ 2114 h 2114"/>
                <a:gd name="T10" fmla="*/ 783 w 2140"/>
                <a:gd name="T11" fmla="*/ 1474 h 2114"/>
                <a:gd name="T12" fmla="*/ 764 w 2140"/>
                <a:gd name="T13" fmla="*/ 1470 h 2114"/>
                <a:gd name="T14" fmla="*/ 178 w 2140"/>
                <a:gd name="T15" fmla="*/ 1165 h 2114"/>
                <a:gd name="T16" fmla="*/ 0 w 2140"/>
                <a:gd name="T17" fmla="*/ 751 h 2114"/>
                <a:gd name="T18" fmla="*/ 1070 w 2140"/>
                <a:gd name="T19" fmla="*/ 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0" h="2114">
                  <a:moveTo>
                    <a:pt x="1070" y="0"/>
                  </a:moveTo>
                  <a:cubicBezTo>
                    <a:pt x="1661" y="0"/>
                    <a:pt x="2140" y="336"/>
                    <a:pt x="2140" y="751"/>
                  </a:cubicBezTo>
                  <a:cubicBezTo>
                    <a:pt x="2140" y="1166"/>
                    <a:pt x="1661" y="1502"/>
                    <a:pt x="1070" y="1502"/>
                  </a:cubicBezTo>
                  <a:cubicBezTo>
                    <a:pt x="1062" y="1502"/>
                    <a:pt x="1054" y="1501"/>
                    <a:pt x="1046" y="1501"/>
                  </a:cubicBezTo>
                  <a:cubicBezTo>
                    <a:pt x="1027" y="1693"/>
                    <a:pt x="1060" y="1925"/>
                    <a:pt x="1155" y="2114"/>
                  </a:cubicBezTo>
                  <a:cubicBezTo>
                    <a:pt x="952" y="1897"/>
                    <a:pt x="837" y="1714"/>
                    <a:pt x="783" y="1474"/>
                  </a:cubicBezTo>
                  <a:cubicBezTo>
                    <a:pt x="777" y="1473"/>
                    <a:pt x="771" y="1472"/>
                    <a:pt x="764" y="1470"/>
                  </a:cubicBezTo>
                  <a:cubicBezTo>
                    <a:pt x="549" y="1426"/>
                    <a:pt x="330" y="1327"/>
                    <a:pt x="178" y="1165"/>
                  </a:cubicBezTo>
                  <a:cubicBezTo>
                    <a:pt x="70" y="1052"/>
                    <a:pt x="0" y="910"/>
                    <a:pt x="0" y="751"/>
                  </a:cubicBezTo>
                  <a:cubicBezTo>
                    <a:pt x="0" y="336"/>
                    <a:pt x="479" y="0"/>
                    <a:pt x="107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8">
              <a:extLst>
                <a:ext uri="{FF2B5EF4-FFF2-40B4-BE49-F238E27FC236}">
                  <a16:creationId xmlns:a16="http://schemas.microsoft.com/office/drawing/2014/main" id="{53B422E3-9820-C8FB-9F20-92F16CBDD9C3}"/>
                </a:ext>
              </a:extLst>
            </p:cNvPr>
            <p:cNvSpPr>
              <a:spLocks/>
            </p:cNvSpPr>
            <p:nvPr/>
          </p:nvSpPr>
          <p:spPr bwMode="auto">
            <a:xfrm>
              <a:off x="8205787" y="3689401"/>
              <a:ext cx="760413" cy="977900"/>
            </a:xfrm>
            <a:custGeom>
              <a:avLst/>
              <a:gdLst>
                <a:gd name="T0" fmla="*/ 503 w 1005"/>
                <a:gd name="T1" fmla="*/ 0 h 1294"/>
                <a:gd name="T2" fmla="*/ 0 w 1005"/>
                <a:gd name="T3" fmla="*/ 502 h 1294"/>
                <a:gd name="T4" fmla="*/ 413 w 1005"/>
                <a:gd name="T5" fmla="*/ 997 h 1294"/>
                <a:gd name="T6" fmla="*/ 343 w 1005"/>
                <a:gd name="T7" fmla="*/ 1294 h 1294"/>
                <a:gd name="T8" fmla="*/ 540 w 1005"/>
                <a:gd name="T9" fmla="*/ 1003 h 1294"/>
                <a:gd name="T10" fmla="*/ 1005 w 1005"/>
                <a:gd name="T11" fmla="*/ 502 h 1294"/>
                <a:gd name="T12" fmla="*/ 503 w 1005"/>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5" h="1294">
                  <a:moveTo>
                    <a:pt x="503" y="0"/>
                  </a:moveTo>
                  <a:cubicBezTo>
                    <a:pt x="225" y="0"/>
                    <a:pt x="0" y="225"/>
                    <a:pt x="0" y="502"/>
                  </a:cubicBezTo>
                  <a:cubicBezTo>
                    <a:pt x="0" y="749"/>
                    <a:pt x="178" y="955"/>
                    <a:pt x="413" y="997"/>
                  </a:cubicBezTo>
                  <a:cubicBezTo>
                    <a:pt x="411" y="1096"/>
                    <a:pt x="388" y="1203"/>
                    <a:pt x="343" y="1294"/>
                  </a:cubicBezTo>
                  <a:cubicBezTo>
                    <a:pt x="437" y="1193"/>
                    <a:pt x="501" y="1104"/>
                    <a:pt x="540" y="1003"/>
                  </a:cubicBezTo>
                  <a:cubicBezTo>
                    <a:pt x="800" y="984"/>
                    <a:pt x="1005" y="767"/>
                    <a:pt x="1005" y="502"/>
                  </a:cubicBezTo>
                  <a:cubicBezTo>
                    <a:pt x="1005" y="225"/>
                    <a:pt x="780"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9">
              <a:extLst>
                <a:ext uri="{FF2B5EF4-FFF2-40B4-BE49-F238E27FC236}">
                  <a16:creationId xmlns:a16="http://schemas.microsoft.com/office/drawing/2014/main" id="{F91208B6-4B0B-6C64-85D3-02AF76A29BF9}"/>
                </a:ext>
              </a:extLst>
            </p:cNvPr>
            <p:cNvSpPr>
              <a:spLocks/>
            </p:cNvSpPr>
            <p:nvPr/>
          </p:nvSpPr>
          <p:spPr bwMode="auto">
            <a:xfrm>
              <a:off x="8039099" y="1574851"/>
              <a:ext cx="1141413" cy="1536700"/>
            </a:xfrm>
            <a:custGeom>
              <a:avLst/>
              <a:gdLst>
                <a:gd name="T0" fmla="*/ 226 w 1510"/>
                <a:gd name="T1" fmla="*/ 0 h 2032"/>
                <a:gd name="T2" fmla="*/ 1283 w 1510"/>
                <a:gd name="T3" fmla="*/ 0 h 2032"/>
                <a:gd name="T4" fmla="*/ 1510 w 1510"/>
                <a:gd name="T5" fmla="*/ 227 h 2032"/>
                <a:gd name="T6" fmla="*/ 1510 w 1510"/>
                <a:gd name="T7" fmla="*/ 1284 h 2032"/>
                <a:gd name="T8" fmla="*/ 1283 w 1510"/>
                <a:gd name="T9" fmla="*/ 1510 h 2032"/>
                <a:gd name="T10" fmla="*/ 821 w 1510"/>
                <a:gd name="T11" fmla="*/ 1510 h 2032"/>
                <a:gd name="T12" fmla="*/ 931 w 1510"/>
                <a:gd name="T13" fmla="*/ 2032 h 2032"/>
                <a:gd name="T14" fmla="*/ 598 w 1510"/>
                <a:gd name="T15" fmla="*/ 1510 h 2032"/>
                <a:gd name="T16" fmla="*/ 226 w 1510"/>
                <a:gd name="T17" fmla="*/ 1510 h 2032"/>
                <a:gd name="T18" fmla="*/ 0 w 1510"/>
                <a:gd name="T19" fmla="*/ 1284 h 2032"/>
                <a:gd name="T20" fmla="*/ 0 w 1510"/>
                <a:gd name="T21" fmla="*/ 227 h 2032"/>
                <a:gd name="T22" fmla="*/ 226 w 1510"/>
                <a:gd name="T23"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0" h="2032">
                  <a:moveTo>
                    <a:pt x="226" y="0"/>
                  </a:moveTo>
                  <a:cubicBezTo>
                    <a:pt x="1283" y="0"/>
                    <a:pt x="1283" y="0"/>
                    <a:pt x="1283" y="0"/>
                  </a:cubicBezTo>
                  <a:cubicBezTo>
                    <a:pt x="1408" y="0"/>
                    <a:pt x="1510" y="102"/>
                    <a:pt x="1510" y="227"/>
                  </a:cubicBezTo>
                  <a:cubicBezTo>
                    <a:pt x="1510" y="1284"/>
                    <a:pt x="1510" y="1284"/>
                    <a:pt x="1510" y="1284"/>
                  </a:cubicBezTo>
                  <a:cubicBezTo>
                    <a:pt x="1510" y="1408"/>
                    <a:pt x="1408" y="1510"/>
                    <a:pt x="1283" y="1510"/>
                  </a:cubicBezTo>
                  <a:cubicBezTo>
                    <a:pt x="821" y="1510"/>
                    <a:pt x="821" y="1510"/>
                    <a:pt x="821" y="1510"/>
                  </a:cubicBezTo>
                  <a:cubicBezTo>
                    <a:pt x="817" y="1680"/>
                    <a:pt x="852" y="1871"/>
                    <a:pt x="931" y="2032"/>
                  </a:cubicBezTo>
                  <a:cubicBezTo>
                    <a:pt x="764" y="1852"/>
                    <a:pt x="658" y="1696"/>
                    <a:pt x="598" y="1510"/>
                  </a:cubicBezTo>
                  <a:cubicBezTo>
                    <a:pt x="226" y="1510"/>
                    <a:pt x="226" y="1510"/>
                    <a:pt x="226" y="1510"/>
                  </a:cubicBezTo>
                  <a:cubicBezTo>
                    <a:pt x="102" y="1510"/>
                    <a:pt x="0" y="1408"/>
                    <a:pt x="0" y="1284"/>
                  </a:cubicBezTo>
                  <a:cubicBezTo>
                    <a:pt x="0" y="227"/>
                    <a:pt x="0" y="227"/>
                    <a:pt x="0" y="227"/>
                  </a:cubicBezTo>
                  <a:cubicBezTo>
                    <a:pt x="0" y="102"/>
                    <a:pt x="102" y="0"/>
                    <a:pt x="2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10">
              <a:extLst>
                <a:ext uri="{FF2B5EF4-FFF2-40B4-BE49-F238E27FC236}">
                  <a16:creationId xmlns:a16="http://schemas.microsoft.com/office/drawing/2014/main" id="{50CF33B9-9C28-0F4E-9244-42E6665755FA}"/>
                </a:ext>
              </a:extLst>
            </p:cNvPr>
            <p:cNvSpPr>
              <a:spLocks/>
            </p:cNvSpPr>
            <p:nvPr/>
          </p:nvSpPr>
          <p:spPr bwMode="auto">
            <a:xfrm>
              <a:off x="6200774" y="2308276"/>
              <a:ext cx="1144588" cy="1131888"/>
            </a:xfrm>
            <a:custGeom>
              <a:avLst/>
              <a:gdLst>
                <a:gd name="T0" fmla="*/ 757 w 1514"/>
                <a:gd name="T1" fmla="*/ 0 h 1496"/>
                <a:gd name="T2" fmla="*/ 0 w 1514"/>
                <a:gd name="T3" fmla="*/ 531 h 1496"/>
                <a:gd name="T4" fmla="*/ 757 w 1514"/>
                <a:gd name="T5" fmla="*/ 1062 h 1496"/>
                <a:gd name="T6" fmla="*/ 775 w 1514"/>
                <a:gd name="T7" fmla="*/ 1062 h 1496"/>
                <a:gd name="T8" fmla="*/ 697 w 1514"/>
                <a:gd name="T9" fmla="*/ 1496 h 1496"/>
                <a:gd name="T10" fmla="*/ 960 w 1514"/>
                <a:gd name="T11" fmla="*/ 1043 h 1496"/>
                <a:gd name="T12" fmla="*/ 973 w 1514"/>
                <a:gd name="T13" fmla="*/ 1040 h 1496"/>
                <a:gd name="T14" fmla="*/ 1389 w 1514"/>
                <a:gd name="T15" fmla="*/ 824 h 1496"/>
                <a:gd name="T16" fmla="*/ 1514 w 1514"/>
                <a:gd name="T17" fmla="*/ 531 h 1496"/>
                <a:gd name="T18" fmla="*/ 757 w 1514"/>
                <a:gd name="T19" fmla="*/ 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4" h="1496">
                  <a:moveTo>
                    <a:pt x="757" y="0"/>
                  </a:moveTo>
                  <a:cubicBezTo>
                    <a:pt x="339" y="0"/>
                    <a:pt x="0" y="238"/>
                    <a:pt x="0" y="531"/>
                  </a:cubicBezTo>
                  <a:cubicBezTo>
                    <a:pt x="0" y="824"/>
                    <a:pt x="339" y="1062"/>
                    <a:pt x="757" y="1062"/>
                  </a:cubicBezTo>
                  <a:cubicBezTo>
                    <a:pt x="763" y="1062"/>
                    <a:pt x="769" y="1062"/>
                    <a:pt x="775" y="1062"/>
                  </a:cubicBezTo>
                  <a:cubicBezTo>
                    <a:pt x="787" y="1197"/>
                    <a:pt x="764" y="1362"/>
                    <a:pt x="697" y="1496"/>
                  </a:cubicBezTo>
                  <a:cubicBezTo>
                    <a:pt x="841" y="1342"/>
                    <a:pt x="922" y="1213"/>
                    <a:pt x="960" y="1043"/>
                  </a:cubicBezTo>
                  <a:cubicBezTo>
                    <a:pt x="965" y="1042"/>
                    <a:pt x="969" y="1041"/>
                    <a:pt x="973" y="1040"/>
                  </a:cubicBezTo>
                  <a:cubicBezTo>
                    <a:pt x="1126" y="1008"/>
                    <a:pt x="1281" y="938"/>
                    <a:pt x="1389" y="824"/>
                  </a:cubicBezTo>
                  <a:cubicBezTo>
                    <a:pt x="1465" y="744"/>
                    <a:pt x="1514" y="643"/>
                    <a:pt x="1514" y="531"/>
                  </a:cubicBezTo>
                  <a:cubicBezTo>
                    <a:pt x="1514" y="238"/>
                    <a:pt x="1175" y="0"/>
                    <a:pt x="75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11">
              <a:extLst>
                <a:ext uri="{FF2B5EF4-FFF2-40B4-BE49-F238E27FC236}">
                  <a16:creationId xmlns:a16="http://schemas.microsoft.com/office/drawing/2014/main" id="{E9CC089A-FC54-D4C2-CB4A-92E632D38AAF}"/>
                </a:ext>
              </a:extLst>
            </p:cNvPr>
            <p:cNvSpPr>
              <a:spLocks/>
            </p:cNvSpPr>
            <p:nvPr/>
          </p:nvSpPr>
          <p:spPr bwMode="auto">
            <a:xfrm>
              <a:off x="8640762" y="2238426"/>
              <a:ext cx="1682750" cy="847725"/>
            </a:xfrm>
            <a:custGeom>
              <a:avLst/>
              <a:gdLst>
                <a:gd name="T0" fmla="*/ 2098 w 2224"/>
                <a:gd name="T1" fmla="*/ 0 h 1120"/>
                <a:gd name="T2" fmla="*/ 126 w 2224"/>
                <a:gd name="T3" fmla="*/ 0 h 1120"/>
                <a:gd name="T4" fmla="*/ 0 w 2224"/>
                <a:gd name="T5" fmla="*/ 126 h 1120"/>
                <a:gd name="T6" fmla="*/ 0 w 2224"/>
                <a:gd name="T7" fmla="*/ 716 h 1120"/>
                <a:gd name="T8" fmla="*/ 126 w 2224"/>
                <a:gd name="T9" fmla="*/ 842 h 1120"/>
                <a:gd name="T10" fmla="*/ 1714 w 2224"/>
                <a:gd name="T11" fmla="*/ 842 h 1120"/>
                <a:gd name="T12" fmla="*/ 1653 w 2224"/>
                <a:gd name="T13" fmla="*/ 1120 h 1120"/>
                <a:gd name="T14" fmla="*/ 1834 w 2224"/>
                <a:gd name="T15" fmla="*/ 842 h 1120"/>
                <a:gd name="T16" fmla="*/ 2098 w 2224"/>
                <a:gd name="T17" fmla="*/ 842 h 1120"/>
                <a:gd name="T18" fmla="*/ 2224 w 2224"/>
                <a:gd name="T19" fmla="*/ 716 h 1120"/>
                <a:gd name="T20" fmla="*/ 2224 w 2224"/>
                <a:gd name="T21" fmla="*/ 126 h 1120"/>
                <a:gd name="T22" fmla="*/ 2098 w 2224"/>
                <a:gd name="T2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4" h="1120">
                  <a:moveTo>
                    <a:pt x="2098" y="0"/>
                  </a:moveTo>
                  <a:cubicBezTo>
                    <a:pt x="126" y="0"/>
                    <a:pt x="126" y="0"/>
                    <a:pt x="126" y="0"/>
                  </a:cubicBezTo>
                  <a:cubicBezTo>
                    <a:pt x="56" y="0"/>
                    <a:pt x="0" y="57"/>
                    <a:pt x="0" y="126"/>
                  </a:cubicBezTo>
                  <a:cubicBezTo>
                    <a:pt x="0" y="716"/>
                    <a:pt x="0" y="716"/>
                    <a:pt x="0" y="716"/>
                  </a:cubicBezTo>
                  <a:cubicBezTo>
                    <a:pt x="0" y="785"/>
                    <a:pt x="56" y="842"/>
                    <a:pt x="126" y="842"/>
                  </a:cubicBezTo>
                  <a:cubicBezTo>
                    <a:pt x="1714" y="842"/>
                    <a:pt x="1714" y="842"/>
                    <a:pt x="1714" y="842"/>
                  </a:cubicBezTo>
                  <a:cubicBezTo>
                    <a:pt x="1715" y="933"/>
                    <a:pt x="1695" y="1035"/>
                    <a:pt x="1653" y="1120"/>
                  </a:cubicBezTo>
                  <a:cubicBezTo>
                    <a:pt x="1742" y="1024"/>
                    <a:pt x="1800" y="940"/>
                    <a:pt x="1834" y="842"/>
                  </a:cubicBezTo>
                  <a:cubicBezTo>
                    <a:pt x="2098" y="842"/>
                    <a:pt x="2098" y="842"/>
                    <a:pt x="2098" y="842"/>
                  </a:cubicBezTo>
                  <a:cubicBezTo>
                    <a:pt x="2167" y="842"/>
                    <a:pt x="2224" y="785"/>
                    <a:pt x="2224" y="716"/>
                  </a:cubicBezTo>
                  <a:cubicBezTo>
                    <a:pt x="2224" y="126"/>
                    <a:pt x="2224" y="126"/>
                    <a:pt x="2224" y="126"/>
                  </a:cubicBezTo>
                  <a:cubicBezTo>
                    <a:pt x="2224" y="57"/>
                    <a:pt x="2167" y="0"/>
                    <a:pt x="209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12">
              <a:extLst>
                <a:ext uri="{FF2B5EF4-FFF2-40B4-BE49-F238E27FC236}">
                  <a16:creationId xmlns:a16="http://schemas.microsoft.com/office/drawing/2014/main" id="{B1C20095-4DB7-BBF7-9C5F-666857182E52}"/>
                </a:ext>
              </a:extLst>
            </p:cNvPr>
            <p:cNvSpPr>
              <a:spLocks/>
            </p:cNvSpPr>
            <p:nvPr/>
          </p:nvSpPr>
          <p:spPr bwMode="auto">
            <a:xfrm>
              <a:off x="5721349" y="1765351"/>
              <a:ext cx="979488" cy="1317625"/>
            </a:xfrm>
            <a:custGeom>
              <a:avLst/>
              <a:gdLst>
                <a:gd name="T0" fmla="*/ 1100 w 1294"/>
                <a:gd name="T1" fmla="*/ 0 h 1741"/>
                <a:gd name="T2" fmla="*/ 194 w 1294"/>
                <a:gd name="T3" fmla="*/ 0 h 1741"/>
                <a:gd name="T4" fmla="*/ 0 w 1294"/>
                <a:gd name="T5" fmla="*/ 194 h 1741"/>
                <a:gd name="T6" fmla="*/ 0 w 1294"/>
                <a:gd name="T7" fmla="*/ 1100 h 1741"/>
                <a:gd name="T8" fmla="*/ 194 w 1294"/>
                <a:gd name="T9" fmla="*/ 1294 h 1741"/>
                <a:gd name="T10" fmla="*/ 589 w 1294"/>
                <a:gd name="T11" fmla="*/ 1294 h 1741"/>
                <a:gd name="T12" fmla="*/ 495 w 1294"/>
                <a:gd name="T13" fmla="*/ 1741 h 1741"/>
                <a:gd name="T14" fmla="*/ 781 w 1294"/>
                <a:gd name="T15" fmla="*/ 1294 h 1741"/>
                <a:gd name="T16" fmla="*/ 1100 w 1294"/>
                <a:gd name="T17" fmla="*/ 1294 h 1741"/>
                <a:gd name="T18" fmla="*/ 1294 w 1294"/>
                <a:gd name="T19" fmla="*/ 1100 h 1741"/>
                <a:gd name="T20" fmla="*/ 1294 w 1294"/>
                <a:gd name="T21" fmla="*/ 194 h 1741"/>
                <a:gd name="T22" fmla="*/ 1100 w 1294"/>
                <a:gd name="T23" fmla="*/ 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4" h="1741">
                  <a:moveTo>
                    <a:pt x="1100" y="0"/>
                  </a:moveTo>
                  <a:cubicBezTo>
                    <a:pt x="194" y="0"/>
                    <a:pt x="194" y="0"/>
                    <a:pt x="194" y="0"/>
                  </a:cubicBezTo>
                  <a:cubicBezTo>
                    <a:pt x="87" y="0"/>
                    <a:pt x="0" y="87"/>
                    <a:pt x="0" y="194"/>
                  </a:cubicBezTo>
                  <a:cubicBezTo>
                    <a:pt x="0" y="1100"/>
                    <a:pt x="0" y="1100"/>
                    <a:pt x="0" y="1100"/>
                  </a:cubicBezTo>
                  <a:cubicBezTo>
                    <a:pt x="0" y="1206"/>
                    <a:pt x="87" y="1294"/>
                    <a:pt x="194" y="1294"/>
                  </a:cubicBezTo>
                  <a:cubicBezTo>
                    <a:pt x="589" y="1294"/>
                    <a:pt x="589" y="1294"/>
                    <a:pt x="589" y="1294"/>
                  </a:cubicBezTo>
                  <a:cubicBezTo>
                    <a:pt x="593" y="1439"/>
                    <a:pt x="564" y="1603"/>
                    <a:pt x="495" y="1741"/>
                  </a:cubicBezTo>
                  <a:cubicBezTo>
                    <a:pt x="639" y="1586"/>
                    <a:pt x="729" y="1453"/>
                    <a:pt x="781" y="1294"/>
                  </a:cubicBezTo>
                  <a:cubicBezTo>
                    <a:pt x="1100" y="1294"/>
                    <a:pt x="1100" y="1294"/>
                    <a:pt x="1100" y="1294"/>
                  </a:cubicBezTo>
                  <a:cubicBezTo>
                    <a:pt x="1206" y="1294"/>
                    <a:pt x="1294" y="1206"/>
                    <a:pt x="1294" y="1100"/>
                  </a:cubicBezTo>
                  <a:cubicBezTo>
                    <a:pt x="1294" y="194"/>
                    <a:pt x="1294" y="194"/>
                    <a:pt x="1294" y="194"/>
                  </a:cubicBezTo>
                  <a:cubicBezTo>
                    <a:pt x="1294" y="87"/>
                    <a:pt x="1206" y="0"/>
                    <a:pt x="1100"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3" name="Freeform 13">
              <a:extLst>
                <a:ext uri="{FF2B5EF4-FFF2-40B4-BE49-F238E27FC236}">
                  <a16:creationId xmlns:a16="http://schemas.microsoft.com/office/drawing/2014/main" id="{3EBC8716-D9AF-4D03-4857-6B294AD53575}"/>
                </a:ext>
              </a:extLst>
            </p:cNvPr>
            <p:cNvSpPr>
              <a:spLocks/>
            </p:cNvSpPr>
            <p:nvPr/>
          </p:nvSpPr>
          <p:spPr bwMode="auto">
            <a:xfrm>
              <a:off x="6829424" y="1023989"/>
              <a:ext cx="635000" cy="815975"/>
            </a:xfrm>
            <a:custGeom>
              <a:avLst/>
              <a:gdLst>
                <a:gd name="T0" fmla="*/ 419 w 838"/>
                <a:gd name="T1" fmla="*/ 0 h 1080"/>
                <a:gd name="T2" fmla="*/ 0 w 838"/>
                <a:gd name="T3" fmla="*/ 420 h 1080"/>
                <a:gd name="T4" fmla="*/ 345 w 838"/>
                <a:gd name="T5" fmla="*/ 832 h 1080"/>
                <a:gd name="T6" fmla="*/ 286 w 838"/>
                <a:gd name="T7" fmla="*/ 1080 h 1080"/>
                <a:gd name="T8" fmla="*/ 451 w 838"/>
                <a:gd name="T9" fmla="*/ 838 h 1080"/>
                <a:gd name="T10" fmla="*/ 838 w 838"/>
                <a:gd name="T11" fmla="*/ 420 h 1080"/>
                <a:gd name="T12" fmla="*/ 419 w 838"/>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838" h="1080">
                  <a:moveTo>
                    <a:pt x="419" y="0"/>
                  </a:moveTo>
                  <a:cubicBezTo>
                    <a:pt x="188" y="0"/>
                    <a:pt x="0" y="188"/>
                    <a:pt x="0" y="420"/>
                  </a:cubicBezTo>
                  <a:cubicBezTo>
                    <a:pt x="0" y="626"/>
                    <a:pt x="149" y="797"/>
                    <a:pt x="345" y="832"/>
                  </a:cubicBezTo>
                  <a:cubicBezTo>
                    <a:pt x="343" y="915"/>
                    <a:pt x="324" y="1004"/>
                    <a:pt x="286" y="1080"/>
                  </a:cubicBezTo>
                  <a:cubicBezTo>
                    <a:pt x="365" y="996"/>
                    <a:pt x="418" y="922"/>
                    <a:pt x="451" y="838"/>
                  </a:cubicBezTo>
                  <a:cubicBezTo>
                    <a:pt x="668" y="821"/>
                    <a:pt x="838" y="640"/>
                    <a:pt x="838" y="420"/>
                  </a:cubicBezTo>
                  <a:cubicBezTo>
                    <a:pt x="838" y="188"/>
                    <a:pt x="651" y="0"/>
                    <a:pt x="41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4">
              <a:extLst>
                <a:ext uri="{FF2B5EF4-FFF2-40B4-BE49-F238E27FC236}">
                  <a16:creationId xmlns:a16="http://schemas.microsoft.com/office/drawing/2014/main" id="{451CD2B6-B43F-F4DA-889B-E424D298ABEA}"/>
                </a:ext>
              </a:extLst>
            </p:cNvPr>
            <p:cNvSpPr>
              <a:spLocks/>
            </p:cNvSpPr>
            <p:nvPr/>
          </p:nvSpPr>
          <p:spPr bwMode="auto">
            <a:xfrm>
              <a:off x="7294562" y="911276"/>
              <a:ext cx="1411288" cy="708025"/>
            </a:xfrm>
            <a:custGeom>
              <a:avLst/>
              <a:gdLst>
                <a:gd name="T0" fmla="*/ 353 w 1865"/>
                <a:gd name="T1" fmla="*/ 0 h 934"/>
                <a:gd name="T2" fmla="*/ 1512 w 1865"/>
                <a:gd name="T3" fmla="*/ 0 h 934"/>
                <a:gd name="T4" fmla="*/ 1865 w 1865"/>
                <a:gd name="T5" fmla="*/ 353 h 934"/>
                <a:gd name="T6" fmla="*/ 1512 w 1865"/>
                <a:gd name="T7" fmla="*/ 706 h 934"/>
                <a:gd name="T8" fmla="*/ 544 w 1865"/>
                <a:gd name="T9" fmla="*/ 706 h 934"/>
                <a:gd name="T10" fmla="*/ 595 w 1865"/>
                <a:gd name="T11" fmla="*/ 934 h 934"/>
                <a:gd name="T12" fmla="*/ 445 w 1865"/>
                <a:gd name="T13" fmla="*/ 706 h 934"/>
                <a:gd name="T14" fmla="*/ 353 w 1865"/>
                <a:gd name="T15" fmla="*/ 706 h 934"/>
                <a:gd name="T16" fmla="*/ 0 w 1865"/>
                <a:gd name="T17" fmla="*/ 353 h 934"/>
                <a:gd name="T18" fmla="*/ 353 w 1865"/>
                <a:gd name="T1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5" h="934">
                  <a:moveTo>
                    <a:pt x="353" y="0"/>
                  </a:moveTo>
                  <a:cubicBezTo>
                    <a:pt x="1512" y="0"/>
                    <a:pt x="1512" y="0"/>
                    <a:pt x="1512" y="0"/>
                  </a:cubicBezTo>
                  <a:cubicBezTo>
                    <a:pt x="1707" y="0"/>
                    <a:pt x="1865" y="159"/>
                    <a:pt x="1865" y="353"/>
                  </a:cubicBezTo>
                  <a:cubicBezTo>
                    <a:pt x="1865" y="547"/>
                    <a:pt x="1707" y="706"/>
                    <a:pt x="1512" y="706"/>
                  </a:cubicBezTo>
                  <a:cubicBezTo>
                    <a:pt x="544" y="706"/>
                    <a:pt x="544" y="706"/>
                    <a:pt x="544" y="706"/>
                  </a:cubicBezTo>
                  <a:cubicBezTo>
                    <a:pt x="544" y="781"/>
                    <a:pt x="561" y="864"/>
                    <a:pt x="595" y="934"/>
                  </a:cubicBezTo>
                  <a:cubicBezTo>
                    <a:pt x="522" y="855"/>
                    <a:pt x="474" y="786"/>
                    <a:pt x="445" y="706"/>
                  </a:cubicBezTo>
                  <a:cubicBezTo>
                    <a:pt x="353" y="706"/>
                    <a:pt x="353" y="706"/>
                    <a:pt x="353" y="706"/>
                  </a:cubicBezTo>
                  <a:cubicBezTo>
                    <a:pt x="159" y="706"/>
                    <a:pt x="0" y="547"/>
                    <a:pt x="0" y="353"/>
                  </a:cubicBezTo>
                  <a:cubicBezTo>
                    <a:pt x="0" y="159"/>
                    <a:pt x="159"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5">
              <a:extLst>
                <a:ext uri="{FF2B5EF4-FFF2-40B4-BE49-F238E27FC236}">
                  <a16:creationId xmlns:a16="http://schemas.microsoft.com/office/drawing/2014/main" id="{FAE1FEDE-CBFC-1965-7458-03BF55BD15D2}"/>
                </a:ext>
              </a:extLst>
            </p:cNvPr>
            <p:cNvSpPr>
              <a:spLocks/>
            </p:cNvSpPr>
            <p:nvPr/>
          </p:nvSpPr>
          <p:spPr bwMode="auto">
            <a:xfrm>
              <a:off x="5402262" y="2317801"/>
              <a:ext cx="608013" cy="785813"/>
            </a:xfrm>
            <a:custGeom>
              <a:avLst/>
              <a:gdLst>
                <a:gd name="T0" fmla="*/ 403 w 806"/>
                <a:gd name="T1" fmla="*/ 0 h 1038"/>
                <a:gd name="T2" fmla="*/ 806 w 806"/>
                <a:gd name="T3" fmla="*/ 403 h 1038"/>
                <a:gd name="T4" fmla="*/ 475 w 806"/>
                <a:gd name="T5" fmla="*/ 800 h 1038"/>
                <a:gd name="T6" fmla="*/ 531 w 806"/>
                <a:gd name="T7" fmla="*/ 1038 h 1038"/>
                <a:gd name="T8" fmla="*/ 373 w 806"/>
                <a:gd name="T9" fmla="*/ 805 h 1038"/>
                <a:gd name="T10" fmla="*/ 0 w 806"/>
                <a:gd name="T11" fmla="*/ 403 h 1038"/>
                <a:gd name="T12" fmla="*/ 403 w 806"/>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06" h="1038">
                  <a:moveTo>
                    <a:pt x="403" y="0"/>
                  </a:moveTo>
                  <a:cubicBezTo>
                    <a:pt x="626" y="0"/>
                    <a:pt x="806" y="180"/>
                    <a:pt x="806" y="403"/>
                  </a:cubicBezTo>
                  <a:cubicBezTo>
                    <a:pt x="806" y="601"/>
                    <a:pt x="663" y="766"/>
                    <a:pt x="475" y="800"/>
                  </a:cubicBezTo>
                  <a:cubicBezTo>
                    <a:pt x="477" y="879"/>
                    <a:pt x="495" y="965"/>
                    <a:pt x="531" y="1038"/>
                  </a:cubicBezTo>
                  <a:cubicBezTo>
                    <a:pt x="456" y="957"/>
                    <a:pt x="405" y="886"/>
                    <a:pt x="373" y="805"/>
                  </a:cubicBezTo>
                  <a:cubicBezTo>
                    <a:pt x="164" y="790"/>
                    <a:pt x="0" y="615"/>
                    <a:pt x="0" y="403"/>
                  </a:cubicBezTo>
                  <a:cubicBezTo>
                    <a:pt x="0" y="180"/>
                    <a:pt x="180" y="0"/>
                    <a:pt x="4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6">
              <a:extLst>
                <a:ext uri="{FF2B5EF4-FFF2-40B4-BE49-F238E27FC236}">
                  <a16:creationId xmlns:a16="http://schemas.microsoft.com/office/drawing/2014/main" id="{3D13153E-2F77-5C7A-0F97-98985CD0DC32}"/>
                </a:ext>
              </a:extLst>
            </p:cNvPr>
            <p:cNvSpPr>
              <a:spLocks/>
            </p:cNvSpPr>
            <p:nvPr/>
          </p:nvSpPr>
          <p:spPr bwMode="auto">
            <a:xfrm>
              <a:off x="9491662" y="2636889"/>
              <a:ext cx="1209675" cy="1193800"/>
            </a:xfrm>
            <a:custGeom>
              <a:avLst/>
              <a:gdLst>
                <a:gd name="T0" fmla="*/ 799 w 1599"/>
                <a:gd name="T1" fmla="*/ 0 h 1579"/>
                <a:gd name="T2" fmla="*/ 0 w 1599"/>
                <a:gd name="T3" fmla="*/ 561 h 1579"/>
                <a:gd name="T4" fmla="*/ 799 w 1599"/>
                <a:gd name="T5" fmla="*/ 1121 h 1579"/>
                <a:gd name="T6" fmla="*/ 818 w 1599"/>
                <a:gd name="T7" fmla="*/ 1121 h 1579"/>
                <a:gd name="T8" fmla="*/ 736 w 1599"/>
                <a:gd name="T9" fmla="*/ 1579 h 1579"/>
                <a:gd name="T10" fmla="*/ 1014 w 1599"/>
                <a:gd name="T11" fmla="*/ 1101 h 1579"/>
                <a:gd name="T12" fmla="*/ 1028 w 1599"/>
                <a:gd name="T13" fmla="*/ 1098 h 1579"/>
                <a:gd name="T14" fmla="*/ 1466 w 1599"/>
                <a:gd name="T15" fmla="*/ 870 h 1579"/>
                <a:gd name="T16" fmla="*/ 1599 w 1599"/>
                <a:gd name="T17" fmla="*/ 561 h 1579"/>
                <a:gd name="T18" fmla="*/ 799 w 1599"/>
                <a:gd name="T19"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9" h="1579">
                  <a:moveTo>
                    <a:pt x="799" y="0"/>
                  </a:moveTo>
                  <a:cubicBezTo>
                    <a:pt x="358" y="0"/>
                    <a:pt x="0" y="251"/>
                    <a:pt x="0" y="561"/>
                  </a:cubicBezTo>
                  <a:cubicBezTo>
                    <a:pt x="0" y="870"/>
                    <a:pt x="358" y="1121"/>
                    <a:pt x="799" y="1121"/>
                  </a:cubicBezTo>
                  <a:cubicBezTo>
                    <a:pt x="805" y="1121"/>
                    <a:pt x="812" y="1121"/>
                    <a:pt x="818" y="1121"/>
                  </a:cubicBezTo>
                  <a:cubicBezTo>
                    <a:pt x="831" y="1264"/>
                    <a:pt x="807" y="1438"/>
                    <a:pt x="736" y="1579"/>
                  </a:cubicBezTo>
                  <a:cubicBezTo>
                    <a:pt x="888" y="1417"/>
                    <a:pt x="973" y="1280"/>
                    <a:pt x="1014" y="1101"/>
                  </a:cubicBezTo>
                  <a:cubicBezTo>
                    <a:pt x="1018" y="1100"/>
                    <a:pt x="1023" y="1099"/>
                    <a:pt x="1028" y="1098"/>
                  </a:cubicBezTo>
                  <a:cubicBezTo>
                    <a:pt x="1188" y="1065"/>
                    <a:pt x="1352" y="991"/>
                    <a:pt x="1466" y="870"/>
                  </a:cubicBezTo>
                  <a:cubicBezTo>
                    <a:pt x="1547" y="785"/>
                    <a:pt x="1599" y="679"/>
                    <a:pt x="1599" y="561"/>
                  </a:cubicBezTo>
                  <a:cubicBezTo>
                    <a:pt x="1599" y="251"/>
                    <a:pt x="1241" y="0"/>
                    <a:pt x="79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7">
              <a:extLst>
                <a:ext uri="{FF2B5EF4-FFF2-40B4-BE49-F238E27FC236}">
                  <a16:creationId xmlns:a16="http://schemas.microsoft.com/office/drawing/2014/main" id="{41A7FE6D-6586-4EB7-3CDC-B1EAF7DA4F3F}"/>
                </a:ext>
              </a:extLst>
            </p:cNvPr>
            <p:cNvSpPr>
              <a:spLocks/>
            </p:cNvSpPr>
            <p:nvPr/>
          </p:nvSpPr>
          <p:spPr bwMode="auto">
            <a:xfrm>
              <a:off x="7088187" y="3705276"/>
              <a:ext cx="860425" cy="1157288"/>
            </a:xfrm>
            <a:custGeom>
              <a:avLst/>
              <a:gdLst>
                <a:gd name="T0" fmla="*/ 968 w 1138"/>
                <a:gd name="T1" fmla="*/ 0 h 1531"/>
                <a:gd name="T2" fmla="*/ 171 w 1138"/>
                <a:gd name="T3" fmla="*/ 0 h 1531"/>
                <a:gd name="T4" fmla="*/ 0 w 1138"/>
                <a:gd name="T5" fmla="*/ 170 h 1531"/>
                <a:gd name="T6" fmla="*/ 0 w 1138"/>
                <a:gd name="T7" fmla="*/ 967 h 1531"/>
                <a:gd name="T8" fmla="*/ 171 w 1138"/>
                <a:gd name="T9" fmla="*/ 1138 h 1531"/>
                <a:gd name="T10" fmla="*/ 519 w 1138"/>
                <a:gd name="T11" fmla="*/ 1138 h 1531"/>
                <a:gd name="T12" fmla="*/ 436 w 1138"/>
                <a:gd name="T13" fmla="*/ 1531 h 1531"/>
                <a:gd name="T14" fmla="*/ 687 w 1138"/>
                <a:gd name="T15" fmla="*/ 1138 h 1531"/>
                <a:gd name="T16" fmla="*/ 968 w 1138"/>
                <a:gd name="T17" fmla="*/ 1138 h 1531"/>
                <a:gd name="T18" fmla="*/ 1138 w 1138"/>
                <a:gd name="T19" fmla="*/ 967 h 1531"/>
                <a:gd name="T20" fmla="*/ 1138 w 1138"/>
                <a:gd name="T21" fmla="*/ 170 h 1531"/>
                <a:gd name="T22" fmla="*/ 968 w 1138"/>
                <a:gd name="T23"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531">
                  <a:moveTo>
                    <a:pt x="968" y="0"/>
                  </a:moveTo>
                  <a:cubicBezTo>
                    <a:pt x="171" y="0"/>
                    <a:pt x="171" y="0"/>
                    <a:pt x="171" y="0"/>
                  </a:cubicBezTo>
                  <a:cubicBezTo>
                    <a:pt x="77" y="0"/>
                    <a:pt x="0" y="77"/>
                    <a:pt x="0" y="170"/>
                  </a:cubicBezTo>
                  <a:cubicBezTo>
                    <a:pt x="0" y="967"/>
                    <a:pt x="0" y="967"/>
                    <a:pt x="0" y="967"/>
                  </a:cubicBezTo>
                  <a:cubicBezTo>
                    <a:pt x="0" y="1061"/>
                    <a:pt x="77" y="1138"/>
                    <a:pt x="171" y="1138"/>
                  </a:cubicBezTo>
                  <a:cubicBezTo>
                    <a:pt x="519" y="1138"/>
                    <a:pt x="519" y="1138"/>
                    <a:pt x="519" y="1138"/>
                  </a:cubicBezTo>
                  <a:cubicBezTo>
                    <a:pt x="522" y="1265"/>
                    <a:pt x="496" y="1410"/>
                    <a:pt x="436" y="1531"/>
                  </a:cubicBezTo>
                  <a:cubicBezTo>
                    <a:pt x="562" y="1395"/>
                    <a:pt x="642" y="1278"/>
                    <a:pt x="687" y="1138"/>
                  </a:cubicBezTo>
                  <a:cubicBezTo>
                    <a:pt x="968" y="1138"/>
                    <a:pt x="968" y="1138"/>
                    <a:pt x="968" y="1138"/>
                  </a:cubicBezTo>
                  <a:cubicBezTo>
                    <a:pt x="1062" y="1138"/>
                    <a:pt x="1138" y="1061"/>
                    <a:pt x="1138" y="967"/>
                  </a:cubicBezTo>
                  <a:cubicBezTo>
                    <a:pt x="1138" y="170"/>
                    <a:pt x="1138" y="170"/>
                    <a:pt x="1138" y="170"/>
                  </a:cubicBezTo>
                  <a:cubicBezTo>
                    <a:pt x="1138" y="77"/>
                    <a:pt x="1062" y="0"/>
                    <a:pt x="96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8">
              <a:extLst>
                <a:ext uri="{FF2B5EF4-FFF2-40B4-BE49-F238E27FC236}">
                  <a16:creationId xmlns:a16="http://schemas.microsoft.com/office/drawing/2014/main" id="{F7FF5049-E0FF-A536-2F34-EEAC1AEA900D}"/>
                </a:ext>
              </a:extLst>
            </p:cNvPr>
            <p:cNvSpPr>
              <a:spLocks/>
            </p:cNvSpPr>
            <p:nvPr/>
          </p:nvSpPr>
          <p:spPr bwMode="auto">
            <a:xfrm>
              <a:off x="7385049" y="4356151"/>
              <a:ext cx="650875" cy="838200"/>
            </a:xfrm>
            <a:custGeom>
              <a:avLst/>
              <a:gdLst>
                <a:gd name="T0" fmla="*/ 431 w 861"/>
                <a:gd name="T1" fmla="*/ 0 h 1109"/>
                <a:gd name="T2" fmla="*/ 861 w 861"/>
                <a:gd name="T3" fmla="*/ 431 h 1109"/>
                <a:gd name="T4" fmla="*/ 507 w 861"/>
                <a:gd name="T5" fmla="*/ 854 h 1109"/>
                <a:gd name="T6" fmla="*/ 567 w 861"/>
                <a:gd name="T7" fmla="*/ 1109 h 1109"/>
                <a:gd name="T8" fmla="*/ 398 w 861"/>
                <a:gd name="T9" fmla="*/ 860 h 1109"/>
                <a:gd name="T10" fmla="*/ 0 w 861"/>
                <a:gd name="T11" fmla="*/ 431 h 1109"/>
                <a:gd name="T12" fmla="*/ 431 w 861"/>
                <a:gd name="T13" fmla="*/ 0 h 1109"/>
              </a:gdLst>
              <a:ahLst/>
              <a:cxnLst>
                <a:cxn ang="0">
                  <a:pos x="T0" y="T1"/>
                </a:cxn>
                <a:cxn ang="0">
                  <a:pos x="T2" y="T3"/>
                </a:cxn>
                <a:cxn ang="0">
                  <a:pos x="T4" y="T5"/>
                </a:cxn>
                <a:cxn ang="0">
                  <a:pos x="T6" y="T7"/>
                </a:cxn>
                <a:cxn ang="0">
                  <a:pos x="T8" y="T9"/>
                </a:cxn>
                <a:cxn ang="0">
                  <a:pos x="T10" y="T11"/>
                </a:cxn>
                <a:cxn ang="0">
                  <a:pos x="T12" y="T13"/>
                </a:cxn>
              </a:cxnLst>
              <a:rect l="0" t="0" r="r" b="b"/>
              <a:pathLst>
                <a:path w="861" h="1109">
                  <a:moveTo>
                    <a:pt x="431" y="0"/>
                  </a:moveTo>
                  <a:cubicBezTo>
                    <a:pt x="668" y="0"/>
                    <a:pt x="861" y="193"/>
                    <a:pt x="861" y="431"/>
                  </a:cubicBezTo>
                  <a:cubicBezTo>
                    <a:pt x="861" y="642"/>
                    <a:pt x="708" y="818"/>
                    <a:pt x="507" y="854"/>
                  </a:cubicBezTo>
                  <a:cubicBezTo>
                    <a:pt x="509" y="939"/>
                    <a:pt x="528" y="1031"/>
                    <a:pt x="567" y="1109"/>
                  </a:cubicBezTo>
                  <a:cubicBezTo>
                    <a:pt x="487" y="1022"/>
                    <a:pt x="432" y="946"/>
                    <a:pt x="398" y="860"/>
                  </a:cubicBezTo>
                  <a:cubicBezTo>
                    <a:pt x="176" y="843"/>
                    <a:pt x="0" y="658"/>
                    <a:pt x="0" y="431"/>
                  </a:cubicBezTo>
                  <a:cubicBezTo>
                    <a:pt x="0" y="193"/>
                    <a:pt x="193" y="0"/>
                    <a:pt x="43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9" name="Freeform 19">
              <a:extLst>
                <a:ext uri="{FF2B5EF4-FFF2-40B4-BE49-F238E27FC236}">
                  <a16:creationId xmlns:a16="http://schemas.microsoft.com/office/drawing/2014/main" id="{75048833-01AB-CBF1-74A0-258DF60610DC}"/>
                </a:ext>
              </a:extLst>
            </p:cNvPr>
            <p:cNvSpPr>
              <a:spLocks/>
            </p:cNvSpPr>
            <p:nvPr/>
          </p:nvSpPr>
          <p:spPr bwMode="auto">
            <a:xfrm>
              <a:off x="7531099" y="4892726"/>
              <a:ext cx="473075" cy="466725"/>
            </a:xfrm>
            <a:custGeom>
              <a:avLst/>
              <a:gdLst>
                <a:gd name="T0" fmla="*/ 313 w 626"/>
                <a:gd name="T1" fmla="*/ 0 h 618"/>
                <a:gd name="T2" fmla="*/ 0 w 626"/>
                <a:gd name="T3" fmla="*/ 219 h 618"/>
                <a:gd name="T4" fmla="*/ 313 w 626"/>
                <a:gd name="T5" fmla="*/ 439 h 618"/>
                <a:gd name="T6" fmla="*/ 320 w 626"/>
                <a:gd name="T7" fmla="*/ 439 h 618"/>
                <a:gd name="T8" fmla="*/ 288 w 626"/>
                <a:gd name="T9" fmla="*/ 618 h 618"/>
                <a:gd name="T10" fmla="*/ 397 w 626"/>
                <a:gd name="T11" fmla="*/ 431 h 618"/>
                <a:gd name="T12" fmla="*/ 403 w 626"/>
                <a:gd name="T13" fmla="*/ 430 h 618"/>
                <a:gd name="T14" fmla="*/ 574 w 626"/>
                <a:gd name="T15" fmla="*/ 340 h 618"/>
                <a:gd name="T16" fmla="*/ 626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140" y="0"/>
                    <a:pt x="0" y="98"/>
                    <a:pt x="0" y="219"/>
                  </a:cubicBezTo>
                  <a:cubicBezTo>
                    <a:pt x="0" y="341"/>
                    <a:pt x="140" y="439"/>
                    <a:pt x="313" y="439"/>
                  </a:cubicBezTo>
                  <a:cubicBezTo>
                    <a:pt x="316" y="439"/>
                    <a:pt x="318" y="439"/>
                    <a:pt x="320" y="439"/>
                  </a:cubicBezTo>
                  <a:cubicBezTo>
                    <a:pt x="326" y="495"/>
                    <a:pt x="316" y="563"/>
                    <a:pt x="288" y="618"/>
                  </a:cubicBezTo>
                  <a:cubicBezTo>
                    <a:pt x="348" y="554"/>
                    <a:pt x="381" y="501"/>
                    <a:pt x="397" y="431"/>
                  </a:cubicBezTo>
                  <a:cubicBezTo>
                    <a:pt x="399" y="431"/>
                    <a:pt x="401" y="430"/>
                    <a:pt x="403" y="430"/>
                  </a:cubicBezTo>
                  <a:cubicBezTo>
                    <a:pt x="466" y="417"/>
                    <a:pt x="530" y="388"/>
                    <a:pt x="574" y="340"/>
                  </a:cubicBezTo>
                  <a:cubicBezTo>
                    <a:pt x="606" y="307"/>
                    <a:pt x="626" y="266"/>
                    <a:pt x="626" y="219"/>
                  </a:cubicBezTo>
                  <a:cubicBezTo>
                    <a:pt x="626" y="98"/>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20">
              <a:extLst>
                <a:ext uri="{FF2B5EF4-FFF2-40B4-BE49-F238E27FC236}">
                  <a16:creationId xmlns:a16="http://schemas.microsoft.com/office/drawing/2014/main" id="{B163C842-7ACC-F898-B6AC-65978EF721C1}"/>
                </a:ext>
              </a:extLst>
            </p:cNvPr>
            <p:cNvSpPr>
              <a:spLocks/>
            </p:cNvSpPr>
            <p:nvPr/>
          </p:nvSpPr>
          <p:spPr bwMode="auto">
            <a:xfrm>
              <a:off x="7680324" y="5121326"/>
              <a:ext cx="334963" cy="452438"/>
            </a:xfrm>
            <a:custGeom>
              <a:avLst/>
              <a:gdLst>
                <a:gd name="T0" fmla="*/ 66 w 444"/>
                <a:gd name="T1" fmla="*/ 0 h 598"/>
                <a:gd name="T2" fmla="*/ 378 w 444"/>
                <a:gd name="T3" fmla="*/ 0 h 598"/>
                <a:gd name="T4" fmla="*/ 444 w 444"/>
                <a:gd name="T5" fmla="*/ 67 h 598"/>
                <a:gd name="T6" fmla="*/ 444 w 444"/>
                <a:gd name="T7" fmla="*/ 378 h 598"/>
                <a:gd name="T8" fmla="*/ 378 w 444"/>
                <a:gd name="T9" fmla="*/ 445 h 598"/>
                <a:gd name="T10" fmla="*/ 242 w 444"/>
                <a:gd name="T11" fmla="*/ 445 h 598"/>
                <a:gd name="T12" fmla="*/ 274 w 444"/>
                <a:gd name="T13" fmla="*/ 598 h 598"/>
                <a:gd name="T14" fmla="*/ 176 w 444"/>
                <a:gd name="T15" fmla="*/ 445 h 598"/>
                <a:gd name="T16" fmla="*/ 66 w 444"/>
                <a:gd name="T17" fmla="*/ 445 h 598"/>
                <a:gd name="T18" fmla="*/ 0 w 444"/>
                <a:gd name="T19" fmla="*/ 378 h 598"/>
                <a:gd name="T20" fmla="*/ 0 w 444"/>
                <a:gd name="T21" fmla="*/ 67 h 598"/>
                <a:gd name="T22" fmla="*/ 66 w 444"/>
                <a:gd name="T23"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98">
                  <a:moveTo>
                    <a:pt x="66" y="0"/>
                  </a:moveTo>
                  <a:cubicBezTo>
                    <a:pt x="378" y="0"/>
                    <a:pt x="378" y="0"/>
                    <a:pt x="378" y="0"/>
                  </a:cubicBezTo>
                  <a:cubicBezTo>
                    <a:pt x="414" y="0"/>
                    <a:pt x="444" y="30"/>
                    <a:pt x="444" y="67"/>
                  </a:cubicBezTo>
                  <a:cubicBezTo>
                    <a:pt x="444" y="378"/>
                    <a:pt x="444" y="378"/>
                    <a:pt x="444" y="378"/>
                  </a:cubicBezTo>
                  <a:cubicBezTo>
                    <a:pt x="444" y="415"/>
                    <a:pt x="414" y="445"/>
                    <a:pt x="378" y="445"/>
                  </a:cubicBezTo>
                  <a:cubicBezTo>
                    <a:pt x="242" y="445"/>
                    <a:pt x="242" y="445"/>
                    <a:pt x="242" y="445"/>
                  </a:cubicBezTo>
                  <a:cubicBezTo>
                    <a:pt x="240" y="495"/>
                    <a:pt x="251" y="551"/>
                    <a:pt x="274" y="598"/>
                  </a:cubicBezTo>
                  <a:cubicBezTo>
                    <a:pt x="225" y="545"/>
                    <a:pt x="194" y="500"/>
                    <a:pt x="176" y="445"/>
                  </a:cubicBezTo>
                  <a:cubicBezTo>
                    <a:pt x="66" y="445"/>
                    <a:pt x="66" y="445"/>
                    <a:pt x="66" y="445"/>
                  </a:cubicBezTo>
                  <a:cubicBezTo>
                    <a:pt x="30" y="445"/>
                    <a:pt x="0" y="415"/>
                    <a:pt x="0" y="378"/>
                  </a:cubicBezTo>
                  <a:cubicBezTo>
                    <a:pt x="0" y="67"/>
                    <a:pt x="0" y="67"/>
                    <a:pt x="0" y="67"/>
                  </a:cubicBezTo>
                  <a:cubicBezTo>
                    <a:pt x="0" y="30"/>
                    <a:pt x="30" y="0"/>
                    <a:pt x="6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21">
              <a:extLst>
                <a:ext uri="{FF2B5EF4-FFF2-40B4-BE49-F238E27FC236}">
                  <a16:creationId xmlns:a16="http://schemas.microsoft.com/office/drawing/2014/main" id="{88D1B94A-6EF1-AFF6-4CAB-EC43991C0C67}"/>
                </a:ext>
              </a:extLst>
            </p:cNvPr>
            <p:cNvSpPr>
              <a:spLocks/>
            </p:cNvSpPr>
            <p:nvPr/>
          </p:nvSpPr>
          <p:spPr bwMode="auto">
            <a:xfrm>
              <a:off x="7786687" y="5378501"/>
              <a:ext cx="269875" cy="347663"/>
            </a:xfrm>
            <a:custGeom>
              <a:avLst/>
              <a:gdLst>
                <a:gd name="T0" fmla="*/ 179 w 357"/>
                <a:gd name="T1" fmla="*/ 0 h 459"/>
                <a:gd name="T2" fmla="*/ 0 w 357"/>
                <a:gd name="T3" fmla="*/ 179 h 459"/>
                <a:gd name="T4" fmla="*/ 147 w 357"/>
                <a:gd name="T5" fmla="*/ 354 h 459"/>
                <a:gd name="T6" fmla="*/ 122 w 357"/>
                <a:gd name="T7" fmla="*/ 459 h 459"/>
                <a:gd name="T8" fmla="*/ 192 w 357"/>
                <a:gd name="T9" fmla="*/ 356 h 459"/>
                <a:gd name="T10" fmla="*/ 357 w 357"/>
                <a:gd name="T11" fmla="*/ 179 h 459"/>
                <a:gd name="T12" fmla="*/ 179 w 357"/>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57" h="459">
                  <a:moveTo>
                    <a:pt x="179" y="0"/>
                  </a:moveTo>
                  <a:cubicBezTo>
                    <a:pt x="80" y="0"/>
                    <a:pt x="0" y="80"/>
                    <a:pt x="0" y="179"/>
                  </a:cubicBezTo>
                  <a:cubicBezTo>
                    <a:pt x="0" y="266"/>
                    <a:pt x="64" y="339"/>
                    <a:pt x="147" y="354"/>
                  </a:cubicBezTo>
                  <a:cubicBezTo>
                    <a:pt x="146" y="389"/>
                    <a:pt x="138" y="427"/>
                    <a:pt x="122" y="459"/>
                  </a:cubicBezTo>
                  <a:cubicBezTo>
                    <a:pt x="155" y="423"/>
                    <a:pt x="178" y="392"/>
                    <a:pt x="192" y="356"/>
                  </a:cubicBezTo>
                  <a:cubicBezTo>
                    <a:pt x="284" y="349"/>
                    <a:pt x="357" y="272"/>
                    <a:pt x="357" y="179"/>
                  </a:cubicBezTo>
                  <a:cubicBezTo>
                    <a:pt x="357" y="80"/>
                    <a:pt x="277" y="0"/>
                    <a:pt x="17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22">
              <a:extLst>
                <a:ext uri="{FF2B5EF4-FFF2-40B4-BE49-F238E27FC236}">
                  <a16:creationId xmlns:a16="http://schemas.microsoft.com/office/drawing/2014/main" id="{113A92F9-ED1E-5162-AB1C-BDD3B1A2530C}"/>
                </a:ext>
              </a:extLst>
            </p:cNvPr>
            <p:cNvSpPr>
              <a:spLocks/>
            </p:cNvSpPr>
            <p:nvPr/>
          </p:nvSpPr>
          <p:spPr bwMode="auto">
            <a:xfrm>
              <a:off x="7864474" y="5602339"/>
              <a:ext cx="233363" cy="231775"/>
            </a:xfrm>
            <a:custGeom>
              <a:avLst/>
              <a:gdLst>
                <a:gd name="T0" fmla="*/ 155 w 310"/>
                <a:gd name="T1" fmla="*/ 0 h 305"/>
                <a:gd name="T2" fmla="*/ 310 w 310"/>
                <a:gd name="T3" fmla="*/ 108 h 305"/>
                <a:gd name="T4" fmla="*/ 155 w 310"/>
                <a:gd name="T5" fmla="*/ 217 h 305"/>
                <a:gd name="T6" fmla="*/ 151 w 310"/>
                <a:gd name="T7" fmla="*/ 217 h 305"/>
                <a:gd name="T8" fmla="*/ 167 w 310"/>
                <a:gd name="T9" fmla="*/ 305 h 305"/>
                <a:gd name="T10" fmla="*/ 114 w 310"/>
                <a:gd name="T11" fmla="*/ 213 h 305"/>
                <a:gd name="T12" fmla="*/ 111 w 310"/>
                <a:gd name="T13" fmla="*/ 212 h 305"/>
                <a:gd name="T14" fmla="*/ 26 w 310"/>
                <a:gd name="T15" fmla="*/ 168 h 305"/>
                <a:gd name="T16" fmla="*/ 0 w 310"/>
                <a:gd name="T17" fmla="*/ 108 h 305"/>
                <a:gd name="T18" fmla="*/ 155 w 31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5">
                  <a:moveTo>
                    <a:pt x="155" y="0"/>
                  </a:moveTo>
                  <a:cubicBezTo>
                    <a:pt x="240" y="0"/>
                    <a:pt x="310" y="48"/>
                    <a:pt x="310" y="108"/>
                  </a:cubicBezTo>
                  <a:cubicBezTo>
                    <a:pt x="310" y="168"/>
                    <a:pt x="240" y="217"/>
                    <a:pt x="155" y="217"/>
                  </a:cubicBezTo>
                  <a:cubicBezTo>
                    <a:pt x="154" y="217"/>
                    <a:pt x="153" y="217"/>
                    <a:pt x="151" y="217"/>
                  </a:cubicBezTo>
                  <a:cubicBezTo>
                    <a:pt x="149" y="244"/>
                    <a:pt x="154" y="278"/>
                    <a:pt x="167" y="305"/>
                  </a:cubicBezTo>
                  <a:cubicBezTo>
                    <a:pt x="138" y="274"/>
                    <a:pt x="121" y="247"/>
                    <a:pt x="114" y="213"/>
                  </a:cubicBezTo>
                  <a:cubicBezTo>
                    <a:pt x="113" y="212"/>
                    <a:pt x="112" y="212"/>
                    <a:pt x="111" y="212"/>
                  </a:cubicBezTo>
                  <a:cubicBezTo>
                    <a:pt x="80" y="206"/>
                    <a:pt x="48" y="191"/>
                    <a:pt x="26" y="168"/>
                  </a:cubicBezTo>
                  <a:cubicBezTo>
                    <a:pt x="11" y="152"/>
                    <a:pt x="0" y="131"/>
                    <a:pt x="0" y="108"/>
                  </a:cubicBezTo>
                  <a:cubicBezTo>
                    <a:pt x="0" y="48"/>
                    <a:pt x="70" y="0"/>
                    <a:pt x="15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23">
              <a:extLst>
                <a:ext uri="{FF2B5EF4-FFF2-40B4-BE49-F238E27FC236}">
                  <a16:creationId xmlns:a16="http://schemas.microsoft.com/office/drawing/2014/main" id="{1F7F520D-BC28-EFDB-FEE9-C68A3D875FC7}"/>
                </a:ext>
              </a:extLst>
            </p:cNvPr>
            <p:cNvSpPr>
              <a:spLocks/>
            </p:cNvSpPr>
            <p:nvPr/>
          </p:nvSpPr>
          <p:spPr bwMode="auto">
            <a:xfrm>
              <a:off x="7956549" y="5697589"/>
              <a:ext cx="150813" cy="203200"/>
            </a:xfrm>
            <a:custGeom>
              <a:avLst/>
              <a:gdLst>
                <a:gd name="T0" fmla="*/ 169 w 199"/>
                <a:gd name="T1" fmla="*/ 0 h 268"/>
                <a:gd name="T2" fmla="*/ 30 w 199"/>
                <a:gd name="T3" fmla="*/ 0 h 268"/>
                <a:gd name="T4" fmla="*/ 0 w 199"/>
                <a:gd name="T5" fmla="*/ 30 h 268"/>
                <a:gd name="T6" fmla="*/ 0 w 199"/>
                <a:gd name="T7" fmla="*/ 169 h 268"/>
                <a:gd name="T8" fmla="*/ 30 w 199"/>
                <a:gd name="T9" fmla="*/ 199 h 268"/>
                <a:gd name="T10" fmla="*/ 91 w 199"/>
                <a:gd name="T11" fmla="*/ 199 h 268"/>
                <a:gd name="T12" fmla="*/ 76 w 199"/>
                <a:gd name="T13" fmla="*/ 268 h 268"/>
                <a:gd name="T14" fmla="*/ 120 w 199"/>
                <a:gd name="T15" fmla="*/ 199 h 268"/>
                <a:gd name="T16" fmla="*/ 169 w 199"/>
                <a:gd name="T17" fmla="*/ 199 h 268"/>
                <a:gd name="T18" fmla="*/ 199 w 199"/>
                <a:gd name="T19" fmla="*/ 169 h 268"/>
                <a:gd name="T20" fmla="*/ 199 w 199"/>
                <a:gd name="T21" fmla="*/ 30 h 268"/>
                <a:gd name="T22" fmla="*/ 169 w 199"/>
                <a:gd name="T2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68">
                  <a:moveTo>
                    <a:pt x="169" y="0"/>
                  </a:moveTo>
                  <a:cubicBezTo>
                    <a:pt x="30" y="0"/>
                    <a:pt x="30" y="0"/>
                    <a:pt x="30" y="0"/>
                  </a:cubicBezTo>
                  <a:cubicBezTo>
                    <a:pt x="13" y="0"/>
                    <a:pt x="0" y="13"/>
                    <a:pt x="0" y="30"/>
                  </a:cubicBezTo>
                  <a:cubicBezTo>
                    <a:pt x="0" y="169"/>
                    <a:pt x="0" y="169"/>
                    <a:pt x="0" y="169"/>
                  </a:cubicBezTo>
                  <a:cubicBezTo>
                    <a:pt x="0" y="186"/>
                    <a:pt x="13" y="199"/>
                    <a:pt x="30" y="199"/>
                  </a:cubicBezTo>
                  <a:cubicBezTo>
                    <a:pt x="91" y="199"/>
                    <a:pt x="91" y="199"/>
                    <a:pt x="91" y="199"/>
                  </a:cubicBezTo>
                  <a:cubicBezTo>
                    <a:pt x="91" y="222"/>
                    <a:pt x="87" y="247"/>
                    <a:pt x="76" y="268"/>
                  </a:cubicBezTo>
                  <a:cubicBezTo>
                    <a:pt x="98" y="244"/>
                    <a:pt x="112" y="224"/>
                    <a:pt x="120" y="199"/>
                  </a:cubicBezTo>
                  <a:cubicBezTo>
                    <a:pt x="169" y="199"/>
                    <a:pt x="169" y="199"/>
                    <a:pt x="169" y="199"/>
                  </a:cubicBezTo>
                  <a:cubicBezTo>
                    <a:pt x="186" y="199"/>
                    <a:pt x="199" y="186"/>
                    <a:pt x="199" y="169"/>
                  </a:cubicBezTo>
                  <a:cubicBezTo>
                    <a:pt x="199" y="30"/>
                    <a:pt x="199" y="30"/>
                    <a:pt x="199" y="30"/>
                  </a:cubicBezTo>
                  <a:cubicBezTo>
                    <a:pt x="199" y="13"/>
                    <a:pt x="186" y="0"/>
                    <a:pt x="169"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24">
              <a:extLst>
                <a:ext uri="{FF2B5EF4-FFF2-40B4-BE49-F238E27FC236}">
                  <a16:creationId xmlns:a16="http://schemas.microsoft.com/office/drawing/2014/main" id="{9E8FB299-A6BA-719D-0A90-9B22C14B3081}"/>
                </a:ext>
              </a:extLst>
            </p:cNvPr>
            <p:cNvSpPr>
              <a:spLocks/>
            </p:cNvSpPr>
            <p:nvPr/>
          </p:nvSpPr>
          <p:spPr bwMode="auto">
            <a:xfrm>
              <a:off x="8012112" y="5796014"/>
              <a:ext cx="133350" cy="171450"/>
            </a:xfrm>
            <a:custGeom>
              <a:avLst/>
              <a:gdLst>
                <a:gd name="T0" fmla="*/ 88 w 175"/>
                <a:gd name="T1" fmla="*/ 0 h 226"/>
                <a:gd name="T2" fmla="*/ 175 w 175"/>
                <a:gd name="T3" fmla="*/ 88 h 226"/>
                <a:gd name="T4" fmla="*/ 103 w 175"/>
                <a:gd name="T5" fmla="*/ 174 h 226"/>
                <a:gd name="T6" fmla="*/ 115 w 175"/>
                <a:gd name="T7" fmla="*/ 226 h 226"/>
                <a:gd name="T8" fmla="*/ 81 w 175"/>
                <a:gd name="T9" fmla="*/ 175 h 226"/>
                <a:gd name="T10" fmla="*/ 0 w 175"/>
                <a:gd name="T11" fmla="*/ 88 h 226"/>
                <a:gd name="T12" fmla="*/ 88 w 175"/>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75" h="226">
                  <a:moveTo>
                    <a:pt x="88" y="0"/>
                  </a:moveTo>
                  <a:cubicBezTo>
                    <a:pt x="136" y="0"/>
                    <a:pt x="175" y="40"/>
                    <a:pt x="175" y="88"/>
                  </a:cubicBezTo>
                  <a:cubicBezTo>
                    <a:pt x="175" y="131"/>
                    <a:pt x="144" y="167"/>
                    <a:pt x="103" y="174"/>
                  </a:cubicBezTo>
                  <a:cubicBezTo>
                    <a:pt x="104" y="191"/>
                    <a:pt x="108" y="210"/>
                    <a:pt x="115" y="226"/>
                  </a:cubicBezTo>
                  <a:cubicBezTo>
                    <a:pt x="99" y="208"/>
                    <a:pt x="88" y="193"/>
                    <a:pt x="81" y="175"/>
                  </a:cubicBezTo>
                  <a:cubicBezTo>
                    <a:pt x="36" y="172"/>
                    <a:pt x="0" y="134"/>
                    <a:pt x="0" y="88"/>
                  </a:cubicBezTo>
                  <a:cubicBezTo>
                    <a:pt x="0" y="40"/>
                    <a:pt x="39" y="0"/>
                    <a:pt x="8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25">
              <a:extLst>
                <a:ext uri="{FF2B5EF4-FFF2-40B4-BE49-F238E27FC236}">
                  <a16:creationId xmlns:a16="http://schemas.microsoft.com/office/drawing/2014/main" id="{7A81672A-FA67-1101-BD95-58C2B1A04B6E}"/>
                </a:ext>
              </a:extLst>
            </p:cNvPr>
            <p:cNvSpPr>
              <a:spLocks/>
            </p:cNvSpPr>
            <p:nvPr/>
          </p:nvSpPr>
          <p:spPr bwMode="auto">
            <a:xfrm>
              <a:off x="10234612" y="2420989"/>
              <a:ext cx="531813" cy="685800"/>
            </a:xfrm>
            <a:custGeom>
              <a:avLst/>
              <a:gdLst>
                <a:gd name="T0" fmla="*/ 352 w 704"/>
                <a:gd name="T1" fmla="*/ 0 h 906"/>
                <a:gd name="T2" fmla="*/ 0 w 704"/>
                <a:gd name="T3" fmla="*/ 352 h 906"/>
                <a:gd name="T4" fmla="*/ 289 w 704"/>
                <a:gd name="T5" fmla="*/ 698 h 906"/>
                <a:gd name="T6" fmla="*/ 240 w 704"/>
                <a:gd name="T7" fmla="*/ 906 h 906"/>
                <a:gd name="T8" fmla="*/ 379 w 704"/>
                <a:gd name="T9" fmla="*/ 703 h 906"/>
                <a:gd name="T10" fmla="*/ 704 w 704"/>
                <a:gd name="T11" fmla="*/ 352 h 906"/>
                <a:gd name="T12" fmla="*/ 352 w 704"/>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04" h="906">
                  <a:moveTo>
                    <a:pt x="352" y="0"/>
                  </a:moveTo>
                  <a:cubicBezTo>
                    <a:pt x="158" y="0"/>
                    <a:pt x="0" y="158"/>
                    <a:pt x="0" y="352"/>
                  </a:cubicBezTo>
                  <a:cubicBezTo>
                    <a:pt x="0" y="525"/>
                    <a:pt x="125" y="669"/>
                    <a:pt x="289" y="698"/>
                  </a:cubicBezTo>
                  <a:cubicBezTo>
                    <a:pt x="288" y="767"/>
                    <a:pt x="272" y="842"/>
                    <a:pt x="240" y="906"/>
                  </a:cubicBezTo>
                  <a:cubicBezTo>
                    <a:pt x="306" y="835"/>
                    <a:pt x="351" y="773"/>
                    <a:pt x="379" y="703"/>
                  </a:cubicBezTo>
                  <a:cubicBezTo>
                    <a:pt x="560" y="689"/>
                    <a:pt x="704" y="537"/>
                    <a:pt x="704" y="352"/>
                  </a:cubicBezTo>
                  <a:cubicBezTo>
                    <a:pt x="704" y="158"/>
                    <a:pt x="546" y="0"/>
                    <a:pt x="352"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26">
              <a:extLst>
                <a:ext uri="{FF2B5EF4-FFF2-40B4-BE49-F238E27FC236}">
                  <a16:creationId xmlns:a16="http://schemas.microsoft.com/office/drawing/2014/main" id="{BAE6CE72-77C6-05E6-9BBD-D5D7E7AD6A54}"/>
                </a:ext>
              </a:extLst>
            </p:cNvPr>
            <p:cNvSpPr>
              <a:spLocks/>
            </p:cNvSpPr>
            <p:nvPr/>
          </p:nvSpPr>
          <p:spPr bwMode="auto">
            <a:xfrm>
              <a:off x="5481637" y="2851201"/>
              <a:ext cx="555625" cy="749300"/>
            </a:xfrm>
            <a:custGeom>
              <a:avLst/>
              <a:gdLst>
                <a:gd name="T0" fmla="*/ 626 w 736"/>
                <a:gd name="T1" fmla="*/ 0 h 990"/>
                <a:gd name="T2" fmla="*/ 111 w 736"/>
                <a:gd name="T3" fmla="*/ 0 h 990"/>
                <a:gd name="T4" fmla="*/ 0 w 736"/>
                <a:gd name="T5" fmla="*/ 110 h 990"/>
                <a:gd name="T6" fmla="*/ 0 w 736"/>
                <a:gd name="T7" fmla="*/ 625 h 990"/>
                <a:gd name="T8" fmla="*/ 111 w 736"/>
                <a:gd name="T9" fmla="*/ 736 h 990"/>
                <a:gd name="T10" fmla="*/ 336 w 736"/>
                <a:gd name="T11" fmla="*/ 736 h 990"/>
                <a:gd name="T12" fmla="*/ 282 w 736"/>
                <a:gd name="T13" fmla="*/ 990 h 990"/>
                <a:gd name="T14" fmla="*/ 445 w 736"/>
                <a:gd name="T15" fmla="*/ 736 h 990"/>
                <a:gd name="T16" fmla="*/ 626 w 736"/>
                <a:gd name="T17" fmla="*/ 736 h 990"/>
                <a:gd name="T18" fmla="*/ 736 w 736"/>
                <a:gd name="T19" fmla="*/ 625 h 990"/>
                <a:gd name="T20" fmla="*/ 736 w 736"/>
                <a:gd name="T21" fmla="*/ 110 h 990"/>
                <a:gd name="T22" fmla="*/ 626 w 736"/>
                <a:gd name="T23"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990">
                  <a:moveTo>
                    <a:pt x="626" y="0"/>
                  </a:moveTo>
                  <a:cubicBezTo>
                    <a:pt x="111" y="0"/>
                    <a:pt x="111" y="0"/>
                    <a:pt x="111" y="0"/>
                  </a:cubicBezTo>
                  <a:cubicBezTo>
                    <a:pt x="50" y="0"/>
                    <a:pt x="0" y="49"/>
                    <a:pt x="0" y="110"/>
                  </a:cubicBezTo>
                  <a:cubicBezTo>
                    <a:pt x="0" y="625"/>
                    <a:pt x="0" y="625"/>
                    <a:pt x="0" y="625"/>
                  </a:cubicBezTo>
                  <a:cubicBezTo>
                    <a:pt x="0" y="686"/>
                    <a:pt x="50" y="736"/>
                    <a:pt x="111" y="736"/>
                  </a:cubicBezTo>
                  <a:cubicBezTo>
                    <a:pt x="336" y="736"/>
                    <a:pt x="336" y="736"/>
                    <a:pt x="336" y="736"/>
                  </a:cubicBezTo>
                  <a:cubicBezTo>
                    <a:pt x="338" y="818"/>
                    <a:pt x="321" y="912"/>
                    <a:pt x="282" y="990"/>
                  </a:cubicBezTo>
                  <a:cubicBezTo>
                    <a:pt x="364" y="902"/>
                    <a:pt x="416" y="826"/>
                    <a:pt x="445" y="736"/>
                  </a:cubicBezTo>
                  <a:cubicBezTo>
                    <a:pt x="626" y="736"/>
                    <a:pt x="626" y="736"/>
                    <a:pt x="626" y="736"/>
                  </a:cubicBezTo>
                  <a:cubicBezTo>
                    <a:pt x="687" y="736"/>
                    <a:pt x="736" y="686"/>
                    <a:pt x="736" y="625"/>
                  </a:cubicBezTo>
                  <a:cubicBezTo>
                    <a:pt x="736" y="110"/>
                    <a:pt x="736" y="110"/>
                    <a:pt x="736" y="110"/>
                  </a:cubicBezTo>
                  <a:cubicBezTo>
                    <a:pt x="736" y="49"/>
                    <a:pt x="687" y="0"/>
                    <a:pt x="626"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7">
              <a:extLst>
                <a:ext uri="{FF2B5EF4-FFF2-40B4-BE49-F238E27FC236}">
                  <a16:creationId xmlns:a16="http://schemas.microsoft.com/office/drawing/2014/main" id="{39A2062B-318F-6F44-6A07-F2D13141B5EF}"/>
                </a:ext>
              </a:extLst>
            </p:cNvPr>
            <p:cNvSpPr>
              <a:spLocks/>
            </p:cNvSpPr>
            <p:nvPr/>
          </p:nvSpPr>
          <p:spPr bwMode="auto">
            <a:xfrm>
              <a:off x="5681662" y="3130601"/>
              <a:ext cx="1930400" cy="965200"/>
            </a:xfrm>
            <a:custGeom>
              <a:avLst/>
              <a:gdLst>
                <a:gd name="T0" fmla="*/ 483 w 2551"/>
                <a:gd name="T1" fmla="*/ 0 h 1277"/>
                <a:gd name="T2" fmla="*/ 2068 w 2551"/>
                <a:gd name="T3" fmla="*/ 0 h 1277"/>
                <a:gd name="T4" fmla="*/ 2551 w 2551"/>
                <a:gd name="T5" fmla="*/ 483 h 1277"/>
                <a:gd name="T6" fmla="*/ 2068 w 2551"/>
                <a:gd name="T7" fmla="*/ 966 h 1277"/>
                <a:gd name="T8" fmla="*/ 744 w 2551"/>
                <a:gd name="T9" fmla="*/ 966 h 1277"/>
                <a:gd name="T10" fmla="*/ 815 w 2551"/>
                <a:gd name="T11" fmla="*/ 1277 h 1277"/>
                <a:gd name="T12" fmla="*/ 609 w 2551"/>
                <a:gd name="T13" fmla="*/ 966 h 1277"/>
                <a:gd name="T14" fmla="*/ 483 w 2551"/>
                <a:gd name="T15" fmla="*/ 966 h 1277"/>
                <a:gd name="T16" fmla="*/ 0 w 2551"/>
                <a:gd name="T17" fmla="*/ 483 h 1277"/>
                <a:gd name="T18" fmla="*/ 483 w 2551"/>
                <a:gd name="T19"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1" h="1277">
                  <a:moveTo>
                    <a:pt x="483" y="0"/>
                  </a:moveTo>
                  <a:cubicBezTo>
                    <a:pt x="2068" y="0"/>
                    <a:pt x="2068" y="0"/>
                    <a:pt x="2068" y="0"/>
                  </a:cubicBezTo>
                  <a:cubicBezTo>
                    <a:pt x="2334" y="0"/>
                    <a:pt x="2551" y="218"/>
                    <a:pt x="2551" y="483"/>
                  </a:cubicBezTo>
                  <a:cubicBezTo>
                    <a:pt x="2551" y="749"/>
                    <a:pt x="2334" y="966"/>
                    <a:pt x="2068" y="966"/>
                  </a:cubicBezTo>
                  <a:cubicBezTo>
                    <a:pt x="744" y="966"/>
                    <a:pt x="744" y="966"/>
                    <a:pt x="744" y="966"/>
                  </a:cubicBezTo>
                  <a:cubicBezTo>
                    <a:pt x="745" y="1069"/>
                    <a:pt x="767" y="1182"/>
                    <a:pt x="815" y="1277"/>
                  </a:cubicBezTo>
                  <a:cubicBezTo>
                    <a:pt x="714" y="1169"/>
                    <a:pt x="648" y="1076"/>
                    <a:pt x="609" y="966"/>
                  </a:cubicBezTo>
                  <a:cubicBezTo>
                    <a:pt x="483" y="966"/>
                    <a:pt x="483" y="966"/>
                    <a:pt x="483" y="966"/>
                  </a:cubicBezTo>
                  <a:cubicBezTo>
                    <a:pt x="217" y="966"/>
                    <a:pt x="0" y="749"/>
                    <a:pt x="0" y="483"/>
                  </a:cubicBezTo>
                  <a:cubicBezTo>
                    <a:pt x="0" y="218"/>
                    <a:pt x="217" y="0"/>
                    <a:pt x="48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8">
              <a:extLst>
                <a:ext uri="{FF2B5EF4-FFF2-40B4-BE49-F238E27FC236}">
                  <a16:creationId xmlns:a16="http://schemas.microsoft.com/office/drawing/2014/main" id="{B95FCA6F-6B4B-FD9C-9A54-67C697C24DA5}"/>
                </a:ext>
              </a:extLst>
            </p:cNvPr>
            <p:cNvSpPr>
              <a:spLocks/>
            </p:cNvSpPr>
            <p:nvPr/>
          </p:nvSpPr>
          <p:spPr bwMode="auto">
            <a:xfrm>
              <a:off x="8728074" y="3683051"/>
              <a:ext cx="627063" cy="844550"/>
            </a:xfrm>
            <a:custGeom>
              <a:avLst/>
              <a:gdLst>
                <a:gd name="T0" fmla="*/ 124 w 829"/>
                <a:gd name="T1" fmla="*/ 0 h 1116"/>
                <a:gd name="T2" fmla="*/ 705 w 829"/>
                <a:gd name="T3" fmla="*/ 0 h 1116"/>
                <a:gd name="T4" fmla="*/ 829 w 829"/>
                <a:gd name="T5" fmla="*/ 124 h 1116"/>
                <a:gd name="T6" fmla="*/ 829 w 829"/>
                <a:gd name="T7" fmla="*/ 705 h 1116"/>
                <a:gd name="T8" fmla="*/ 705 w 829"/>
                <a:gd name="T9" fmla="*/ 829 h 1116"/>
                <a:gd name="T10" fmla="*/ 451 w 829"/>
                <a:gd name="T11" fmla="*/ 829 h 1116"/>
                <a:gd name="T12" fmla="*/ 512 w 829"/>
                <a:gd name="T13" fmla="*/ 1116 h 1116"/>
                <a:gd name="T14" fmla="*/ 329 w 829"/>
                <a:gd name="T15" fmla="*/ 829 h 1116"/>
                <a:gd name="T16" fmla="*/ 124 w 829"/>
                <a:gd name="T17" fmla="*/ 829 h 1116"/>
                <a:gd name="T18" fmla="*/ 0 w 829"/>
                <a:gd name="T19" fmla="*/ 705 h 1116"/>
                <a:gd name="T20" fmla="*/ 0 w 829"/>
                <a:gd name="T21" fmla="*/ 124 h 1116"/>
                <a:gd name="T22" fmla="*/ 124 w 829"/>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9" h="1116">
                  <a:moveTo>
                    <a:pt x="124" y="0"/>
                  </a:moveTo>
                  <a:cubicBezTo>
                    <a:pt x="705" y="0"/>
                    <a:pt x="705" y="0"/>
                    <a:pt x="705" y="0"/>
                  </a:cubicBezTo>
                  <a:cubicBezTo>
                    <a:pt x="773" y="0"/>
                    <a:pt x="829" y="56"/>
                    <a:pt x="829" y="124"/>
                  </a:cubicBezTo>
                  <a:cubicBezTo>
                    <a:pt x="829" y="705"/>
                    <a:pt x="829" y="705"/>
                    <a:pt x="829" y="705"/>
                  </a:cubicBezTo>
                  <a:cubicBezTo>
                    <a:pt x="829" y="773"/>
                    <a:pt x="773" y="829"/>
                    <a:pt x="705" y="829"/>
                  </a:cubicBezTo>
                  <a:cubicBezTo>
                    <a:pt x="451" y="829"/>
                    <a:pt x="451" y="829"/>
                    <a:pt x="451" y="829"/>
                  </a:cubicBezTo>
                  <a:cubicBezTo>
                    <a:pt x="449" y="923"/>
                    <a:pt x="468" y="1028"/>
                    <a:pt x="512" y="1116"/>
                  </a:cubicBezTo>
                  <a:cubicBezTo>
                    <a:pt x="419" y="1017"/>
                    <a:pt x="361" y="932"/>
                    <a:pt x="329" y="829"/>
                  </a:cubicBezTo>
                  <a:cubicBezTo>
                    <a:pt x="124" y="829"/>
                    <a:pt x="124" y="829"/>
                    <a:pt x="124" y="829"/>
                  </a:cubicBezTo>
                  <a:cubicBezTo>
                    <a:pt x="56" y="829"/>
                    <a:pt x="0" y="773"/>
                    <a:pt x="0" y="705"/>
                  </a:cubicBezTo>
                  <a:cubicBezTo>
                    <a:pt x="0" y="124"/>
                    <a:pt x="0" y="124"/>
                    <a:pt x="0" y="124"/>
                  </a:cubicBezTo>
                  <a:cubicBezTo>
                    <a:pt x="0" y="56"/>
                    <a:pt x="56" y="0"/>
                    <a:pt x="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29">
              <a:extLst>
                <a:ext uri="{FF2B5EF4-FFF2-40B4-BE49-F238E27FC236}">
                  <a16:creationId xmlns:a16="http://schemas.microsoft.com/office/drawing/2014/main" id="{C103F156-7290-0607-44CF-F79E2FEB7C5D}"/>
                </a:ext>
              </a:extLst>
            </p:cNvPr>
            <p:cNvSpPr>
              <a:spLocks/>
            </p:cNvSpPr>
            <p:nvPr/>
          </p:nvSpPr>
          <p:spPr bwMode="auto">
            <a:xfrm>
              <a:off x="8466137" y="968426"/>
              <a:ext cx="760413" cy="979488"/>
            </a:xfrm>
            <a:custGeom>
              <a:avLst/>
              <a:gdLst>
                <a:gd name="T0" fmla="*/ 503 w 1006"/>
                <a:gd name="T1" fmla="*/ 0 h 1294"/>
                <a:gd name="T2" fmla="*/ 1006 w 1006"/>
                <a:gd name="T3" fmla="*/ 503 h 1294"/>
                <a:gd name="T4" fmla="*/ 592 w 1006"/>
                <a:gd name="T5" fmla="*/ 997 h 1294"/>
                <a:gd name="T6" fmla="*/ 663 w 1006"/>
                <a:gd name="T7" fmla="*/ 1294 h 1294"/>
                <a:gd name="T8" fmla="*/ 465 w 1006"/>
                <a:gd name="T9" fmla="*/ 1004 h 1294"/>
                <a:gd name="T10" fmla="*/ 0 w 1006"/>
                <a:gd name="T11" fmla="*/ 503 h 1294"/>
                <a:gd name="T12" fmla="*/ 503 w 1006"/>
                <a:gd name="T13" fmla="*/ 0 h 1294"/>
              </a:gdLst>
              <a:ahLst/>
              <a:cxnLst>
                <a:cxn ang="0">
                  <a:pos x="T0" y="T1"/>
                </a:cxn>
                <a:cxn ang="0">
                  <a:pos x="T2" y="T3"/>
                </a:cxn>
                <a:cxn ang="0">
                  <a:pos x="T4" y="T5"/>
                </a:cxn>
                <a:cxn ang="0">
                  <a:pos x="T6" y="T7"/>
                </a:cxn>
                <a:cxn ang="0">
                  <a:pos x="T8" y="T9"/>
                </a:cxn>
                <a:cxn ang="0">
                  <a:pos x="T10" y="T11"/>
                </a:cxn>
                <a:cxn ang="0">
                  <a:pos x="T12" y="T13"/>
                </a:cxn>
              </a:cxnLst>
              <a:rect l="0" t="0" r="r" b="b"/>
              <a:pathLst>
                <a:path w="1006" h="1294">
                  <a:moveTo>
                    <a:pt x="503" y="0"/>
                  </a:moveTo>
                  <a:cubicBezTo>
                    <a:pt x="781" y="0"/>
                    <a:pt x="1006" y="225"/>
                    <a:pt x="1006" y="503"/>
                  </a:cubicBezTo>
                  <a:cubicBezTo>
                    <a:pt x="1006" y="750"/>
                    <a:pt x="827" y="955"/>
                    <a:pt x="592" y="997"/>
                  </a:cubicBezTo>
                  <a:cubicBezTo>
                    <a:pt x="595" y="1096"/>
                    <a:pt x="617" y="1203"/>
                    <a:pt x="663" y="1294"/>
                  </a:cubicBezTo>
                  <a:cubicBezTo>
                    <a:pt x="568" y="1193"/>
                    <a:pt x="505" y="1105"/>
                    <a:pt x="465" y="1004"/>
                  </a:cubicBezTo>
                  <a:cubicBezTo>
                    <a:pt x="205" y="984"/>
                    <a:pt x="0" y="767"/>
                    <a:pt x="0" y="503"/>
                  </a:cubicBezTo>
                  <a:cubicBezTo>
                    <a:pt x="0" y="225"/>
                    <a:pt x="225" y="0"/>
                    <a:pt x="50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622E6F8F-F760-2BDF-6D4A-B10C3AEB44DB}"/>
                </a:ext>
              </a:extLst>
            </p:cNvPr>
            <p:cNvSpPr>
              <a:spLocks/>
            </p:cNvSpPr>
            <p:nvPr/>
          </p:nvSpPr>
          <p:spPr bwMode="auto">
            <a:xfrm>
              <a:off x="8902699" y="1314501"/>
              <a:ext cx="963613" cy="485775"/>
            </a:xfrm>
            <a:custGeom>
              <a:avLst/>
              <a:gdLst>
                <a:gd name="T0" fmla="*/ 1201 w 1273"/>
                <a:gd name="T1" fmla="*/ 0 h 641"/>
                <a:gd name="T2" fmla="*/ 72 w 1273"/>
                <a:gd name="T3" fmla="*/ 0 h 641"/>
                <a:gd name="T4" fmla="*/ 0 w 1273"/>
                <a:gd name="T5" fmla="*/ 73 h 641"/>
                <a:gd name="T6" fmla="*/ 0 w 1273"/>
                <a:gd name="T7" fmla="*/ 410 h 641"/>
                <a:gd name="T8" fmla="*/ 72 w 1273"/>
                <a:gd name="T9" fmla="*/ 482 h 641"/>
                <a:gd name="T10" fmla="*/ 981 w 1273"/>
                <a:gd name="T11" fmla="*/ 482 h 641"/>
                <a:gd name="T12" fmla="*/ 946 w 1273"/>
                <a:gd name="T13" fmla="*/ 641 h 641"/>
                <a:gd name="T14" fmla="*/ 1050 w 1273"/>
                <a:gd name="T15" fmla="*/ 482 h 641"/>
                <a:gd name="T16" fmla="*/ 1201 w 1273"/>
                <a:gd name="T17" fmla="*/ 482 h 641"/>
                <a:gd name="T18" fmla="*/ 1273 w 1273"/>
                <a:gd name="T19" fmla="*/ 410 h 641"/>
                <a:gd name="T20" fmla="*/ 1273 w 1273"/>
                <a:gd name="T21" fmla="*/ 73 h 641"/>
                <a:gd name="T22" fmla="*/ 1201 w 1273"/>
                <a:gd name="T2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3" h="641">
                  <a:moveTo>
                    <a:pt x="1201" y="0"/>
                  </a:moveTo>
                  <a:cubicBezTo>
                    <a:pt x="72" y="0"/>
                    <a:pt x="72" y="0"/>
                    <a:pt x="72" y="0"/>
                  </a:cubicBezTo>
                  <a:cubicBezTo>
                    <a:pt x="33" y="0"/>
                    <a:pt x="0" y="33"/>
                    <a:pt x="0" y="73"/>
                  </a:cubicBezTo>
                  <a:cubicBezTo>
                    <a:pt x="0" y="410"/>
                    <a:pt x="0" y="410"/>
                    <a:pt x="0" y="410"/>
                  </a:cubicBezTo>
                  <a:cubicBezTo>
                    <a:pt x="0" y="450"/>
                    <a:pt x="33" y="482"/>
                    <a:pt x="72" y="482"/>
                  </a:cubicBezTo>
                  <a:cubicBezTo>
                    <a:pt x="981" y="482"/>
                    <a:pt x="981" y="482"/>
                    <a:pt x="981" y="482"/>
                  </a:cubicBezTo>
                  <a:cubicBezTo>
                    <a:pt x="982" y="535"/>
                    <a:pt x="971" y="593"/>
                    <a:pt x="946" y="641"/>
                  </a:cubicBezTo>
                  <a:cubicBezTo>
                    <a:pt x="998" y="586"/>
                    <a:pt x="1031" y="539"/>
                    <a:pt x="1050" y="482"/>
                  </a:cubicBezTo>
                  <a:cubicBezTo>
                    <a:pt x="1201" y="482"/>
                    <a:pt x="1201" y="482"/>
                    <a:pt x="1201" y="482"/>
                  </a:cubicBezTo>
                  <a:cubicBezTo>
                    <a:pt x="1241" y="482"/>
                    <a:pt x="1273" y="450"/>
                    <a:pt x="1273" y="410"/>
                  </a:cubicBezTo>
                  <a:cubicBezTo>
                    <a:pt x="1273" y="73"/>
                    <a:pt x="1273" y="73"/>
                    <a:pt x="1273" y="73"/>
                  </a:cubicBezTo>
                  <a:cubicBezTo>
                    <a:pt x="1273" y="33"/>
                    <a:pt x="1241" y="0"/>
                    <a:pt x="1201"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31">
              <a:extLst>
                <a:ext uri="{FF2B5EF4-FFF2-40B4-BE49-F238E27FC236}">
                  <a16:creationId xmlns:a16="http://schemas.microsoft.com/office/drawing/2014/main" id="{E5C67123-ACE9-0B32-BAA0-B342D56CFCC9}"/>
                </a:ext>
              </a:extLst>
            </p:cNvPr>
            <p:cNvSpPr>
              <a:spLocks/>
            </p:cNvSpPr>
            <p:nvPr/>
          </p:nvSpPr>
          <p:spPr bwMode="auto">
            <a:xfrm>
              <a:off x="9190037" y="1535164"/>
              <a:ext cx="1190625" cy="1176338"/>
            </a:xfrm>
            <a:custGeom>
              <a:avLst/>
              <a:gdLst>
                <a:gd name="T0" fmla="*/ 787 w 1574"/>
                <a:gd name="T1" fmla="*/ 0 h 1555"/>
                <a:gd name="T2" fmla="*/ 0 w 1574"/>
                <a:gd name="T3" fmla="*/ 552 h 1555"/>
                <a:gd name="T4" fmla="*/ 787 w 1574"/>
                <a:gd name="T5" fmla="*/ 1104 h 1555"/>
                <a:gd name="T6" fmla="*/ 805 w 1574"/>
                <a:gd name="T7" fmla="*/ 1104 h 1555"/>
                <a:gd name="T8" fmla="*/ 725 w 1574"/>
                <a:gd name="T9" fmla="*/ 1555 h 1555"/>
                <a:gd name="T10" fmla="*/ 998 w 1574"/>
                <a:gd name="T11" fmla="*/ 1084 h 1555"/>
                <a:gd name="T12" fmla="*/ 1012 w 1574"/>
                <a:gd name="T13" fmla="*/ 1081 h 1555"/>
                <a:gd name="T14" fmla="*/ 1443 w 1574"/>
                <a:gd name="T15" fmla="*/ 857 h 1555"/>
                <a:gd name="T16" fmla="*/ 1574 w 1574"/>
                <a:gd name="T17" fmla="*/ 552 h 1555"/>
                <a:gd name="T18" fmla="*/ 787 w 1574"/>
                <a:gd name="T1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4" h="1555">
                  <a:moveTo>
                    <a:pt x="787" y="0"/>
                  </a:moveTo>
                  <a:cubicBezTo>
                    <a:pt x="352" y="0"/>
                    <a:pt x="0" y="247"/>
                    <a:pt x="0" y="552"/>
                  </a:cubicBezTo>
                  <a:cubicBezTo>
                    <a:pt x="0" y="857"/>
                    <a:pt x="352" y="1104"/>
                    <a:pt x="787" y="1104"/>
                  </a:cubicBezTo>
                  <a:cubicBezTo>
                    <a:pt x="793" y="1104"/>
                    <a:pt x="799" y="1104"/>
                    <a:pt x="805" y="1104"/>
                  </a:cubicBezTo>
                  <a:cubicBezTo>
                    <a:pt x="819" y="1245"/>
                    <a:pt x="794" y="1415"/>
                    <a:pt x="725" y="1555"/>
                  </a:cubicBezTo>
                  <a:cubicBezTo>
                    <a:pt x="874" y="1395"/>
                    <a:pt x="959" y="1260"/>
                    <a:pt x="998" y="1084"/>
                  </a:cubicBezTo>
                  <a:cubicBezTo>
                    <a:pt x="1003" y="1083"/>
                    <a:pt x="1007" y="1082"/>
                    <a:pt x="1012" y="1081"/>
                  </a:cubicBezTo>
                  <a:cubicBezTo>
                    <a:pt x="1170" y="1048"/>
                    <a:pt x="1331" y="976"/>
                    <a:pt x="1443" y="857"/>
                  </a:cubicBezTo>
                  <a:cubicBezTo>
                    <a:pt x="1523" y="773"/>
                    <a:pt x="1574" y="669"/>
                    <a:pt x="1574" y="552"/>
                  </a:cubicBezTo>
                  <a:cubicBezTo>
                    <a:pt x="1574" y="247"/>
                    <a:pt x="1222" y="0"/>
                    <a:pt x="78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32">
              <a:extLst>
                <a:ext uri="{FF2B5EF4-FFF2-40B4-BE49-F238E27FC236}">
                  <a16:creationId xmlns:a16="http://schemas.microsoft.com/office/drawing/2014/main" id="{C214678D-6141-A535-C61E-DB514F350300}"/>
                </a:ext>
              </a:extLst>
            </p:cNvPr>
            <p:cNvSpPr>
              <a:spLocks/>
            </p:cNvSpPr>
            <p:nvPr/>
          </p:nvSpPr>
          <p:spPr bwMode="auto">
            <a:xfrm>
              <a:off x="9150349" y="2770239"/>
              <a:ext cx="609600" cy="785813"/>
            </a:xfrm>
            <a:custGeom>
              <a:avLst/>
              <a:gdLst>
                <a:gd name="T0" fmla="*/ 404 w 807"/>
                <a:gd name="T1" fmla="*/ 0 h 1039"/>
                <a:gd name="T2" fmla="*/ 807 w 807"/>
                <a:gd name="T3" fmla="*/ 403 h 1039"/>
                <a:gd name="T4" fmla="*/ 475 w 807"/>
                <a:gd name="T5" fmla="*/ 800 h 1039"/>
                <a:gd name="T6" fmla="*/ 532 w 807"/>
                <a:gd name="T7" fmla="*/ 1039 h 1039"/>
                <a:gd name="T8" fmla="*/ 373 w 807"/>
                <a:gd name="T9" fmla="*/ 805 h 1039"/>
                <a:gd name="T10" fmla="*/ 0 w 807"/>
                <a:gd name="T11" fmla="*/ 403 h 1039"/>
                <a:gd name="T12" fmla="*/ 404 w 807"/>
                <a:gd name="T13" fmla="*/ 0 h 1039"/>
              </a:gdLst>
              <a:ahLst/>
              <a:cxnLst>
                <a:cxn ang="0">
                  <a:pos x="T0" y="T1"/>
                </a:cxn>
                <a:cxn ang="0">
                  <a:pos x="T2" y="T3"/>
                </a:cxn>
                <a:cxn ang="0">
                  <a:pos x="T4" y="T5"/>
                </a:cxn>
                <a:cxn ang="0">
                  <a:pos x="T6" y="T7"/>
                </a:cxn>
                <a:cxn ang="0">
                  <a:pos x="T8" y="T9"/>
                </a:cxn>
                <a:cxn ang="0">
                  <a:pos x="T10" y="T11"/>
                </a:cxn>
                <a:cxn ang="0">
                  <a:pos x="T12" y="T13"/>
                </a:cxn>
              </a:cxnLst>
              <a:rect l="0" t="0" r="r" b="b"/>
              <a:pathLst>
                <a:path w="807" h="1039">
                  <a:moveTo>
                    <a:pt x="404" y="0"/>
                  </a:moveTo>
                  <a:cubicBezTo>
                    <a:pt x="626" y="0"/>
                    <a:pt x="807" y="180"/>
                    <a:pt x="807" y="403"/>
                  </a:cubicBezTo>
                  <a:cubicBezTo>
                    <a:pt x="807" y="602"/>
                    <a:pt x="664" y="766"/>
                    <a:pt x="475" y="800"/>
                  </a:cubicBezTo>
                  <a:cubicBezTo>
                    <a:pt x="477" y="879"/>
                    <a:pt x="495" y="965"/>
                    <a:pt x="532" y="1039"/>
                  </a:cubicBezTo>
                  <a:cubicBezTo>
                    <a:pt x="456" y="957"/>
                    <a:pt x="405" y="886"/>
                    <a:pt x="373" y="805"/>
                  </a:cubicBezTo>
                  <a:cubicBezTo>
                    <a:pt x="165" y="790"/>
                    <a:pt x="0" y="616"/>
                    <a:pt x="0" y="403"/>
                  </a:cubicBezTo>
                  <a:cubicBezTo>
                    <a:pt x="0" y="180"/>
                    <a:pt x="181" y="0"/>
                    <a:pt x="40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33">
              <a:extLst>
                <a:ext uri="{FF2B5EF4-FFF2-40B4-BE49-F238E27FC236}">
                  <a16:creationId xmlns:a16="http://schemas.microsoft.com/office/drawing/2014/main" id="{1EFCBFEB-E0B6-E99A-99EE-FAD7A5BD617D}"/>
                </a:ext>
              </a:extLst>
            </p:cNvPr>
            <p:cNvSpPr>
              <a:spLocks/>
            </p:cNvSpPr>
            <p:nvPr/>
          </p:nvSpPr>
          <p:spPr bwMode="auto">
            <a:xfrm>
              <a:off x="10055224" y="1930451"/>
              <a:ext cx="468313" cy="630238"/>
            </a:xfrm>
            <a:custGeom>
              <a:avLst/>
              <a:gdLst>
                <a:gd name="T0" fmla="*/ 527 w 619"/>
                <a:gd name="T1" fmla="*/ 0 h 834"/>
                <a:gd name="T2" fmla="*/ 93 w 619"/>
                <a:gd name="T3" fmla="*/ 0 h 834"/>
                <a:gd name="T4" fmla="*/ 0 w 619"/>
                <a:gd name="T5" fmla="*/ 93 h 834"/>
                <a:gd name="T6" fmla="*/ 0 w 619"/>
                <a:gd name="T7" fmla="*/ 527 h 834"/>
                <a:gd name="T8" fmla="*/ 93 w 619"/>
                <a:gd name="T9" fmla="*/ 620 h 834"/>
                <a:gd name="T10" fmla="*/ 282 w 619"/>
                <a:gd name="T11" fmla="*/ 620 h 834"/>
                <a:gd name="T12" fmla="*/ 237 w 619"/>
                <a:gd name="T13" fmla="*/ 834 h 834"/>
                <a:gd name="T14" fmla="*/ 374 w 619"/>
                <a:gd name="T15" fmla="*/ 620 h 834"/>
                <a:gd name="T16" fmla="*/ 527 w 619"/>
                <a:gd name="T17" fmla="*/ 620 h 834"/>
                <a:gd name="T18" fmla="*/ 619 w 619"/>
                <a:gd name="T19" fmla="*/ 527 h 834"/>
                <a:gd name="T20" fmla="*/ 619 w 619"/>
                <a:gd name="T21" fmla="*/ 93 h 834"/>
                <a:gd name="T22" fmla="*/ 527 w 619"/>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 h="834">
                  <a:moveTo>
                    <a:pt x="527" y="0"/>
                  </a:moveTo>
                  <a:cubicBezTo>
                    <a:pt x="93" y="0"/>
                    <a:pt x="93" y="0"/>
                    <a:pt x="93" y="0"/>
                  </a:cubicBezTo>
                  <a:cubicBezTo>
                    <a:pt x="42" y="0"/>
                    <a:pt x="0" y="42"/>
                    <a:pt x="0" y="93"/>
                  </a:cubicBezTo>
                  <a:cubicBezTo>
                    <a:pt x="0" y="527"/>
                    <a:pt x="0" y="527"/>
                    <a:pt x="0" y="527"/>
                  </a:cubicBezTo>
                  <a:cubicBezTo>
                    <a:pt x="0" y="578"/>
                    <a:pt x="42" y="620"/>
                    <a:pt x="93" y="620"/>
                  </a:cubicBezTo>
                  <a:cubicBezTo>
                    <a:pt x="282" y="620"/>
                    <a:pt x="282" y="620"/>
                    <a:pt x="282" y="620"/>
                  </a:cubicBezTo>
                  <a:cubicBezTo>
                    <a:pt x="284" y="690"/>
                    <a:pt x="270" y="768"/>
                    <a:pt x="237" y="834"/>
                  </a:cubicBezTo>
                  <a:cubicBezTo>
                    <a:pt x="306" y="760"/>
                    <a:pt x="349" y="696"/>
                    <a:pt x="374" y="620"/>
                  </a:cubicBezTo>
                  <a:cubicBezTo>
                    <a:pt x="527" y="620"/>
                    <a:pt x="527" y="620"/>
                    <a:pt x="527" y="620"/>
                  </a:cubicBezTo>
                  <a:cubicBezTo>
                    <a:pt x="578" y="620"/>
                    <a:pt x="619" y="578"/>
                    <a:pt x="619" y="527"/>
                  </a:cubicBezTo>
                  <a:cubicBezTo>
                    <a:pt x="619" y="93"/>
                    <a:pt x="619" y="93"/>
                    <a:pt x="619" y="93"/>
                  </a:cubicBezTo>
                  <a:cubicBezTo>
                    <a:pt x="619" y="42"/>
                    <a:pt x="578" y="0"/>
                    <a:pt x="5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34">
              <a:extLst>
                <a:ext uri="{FF2B5EF4-FFF2-40B4-BE49-F238E27FC236}">
                  <a16:creationId xmlns:a16="http://schemas.microsoft.com/office/drawing/2014/main" id="{7709E71B-0600-3C18-E022-0B13B7FEF3FE}"/>
                </a:ext>
              </a:extLst>
            </p:cNvPr>
            <p:cNvSpPr>
              <a:spLocks/>
            </p:cNvSpPr>
            <p:nvPr/>
          </p:nvSpPr>
          <p:spPr bwMode="auto">
            <a:xfrm>
              <a:off x="6072187" y="1460551"/>
              <a:ext cx="468313" cy="630238"/>
            </a:xfrm>
            <a:custGeom>
              <a:avLst/>
              <a:gdLst>
                <a:gd name="T0" fmla="*/ 93 w 620"/>
                <a:gd name="T1" fmla="*/ 0 h 834"/>
                <a:gd name="T2" fmla="*/ 527 w 620"/>
                <a:gd name="T3" fmla="*/ 0 h 834"/>
                <a:gd name="T4" fmla="*/ 620 w 620"/>
                <a:gd name="T5" fmla="*/ 93 h 834"/>
                <a:gd name="T6" fmla="*/ 620 w 620"/>
                <a:gd name="T7" fmla="*/ 527 h 834"/>
                <a:gd name="T8" fmla="*/ 527 w 620"/>
                <a:gd name="T9" fmla="*/ 620 h 834"/>
                <a:gd name="T10" fmla="*/ 338 w 620"/>
                <a:gd name="T11" fmla="*/ 620 h 834"/>
                <a:gd name="T12" fmla="*/ 383 w 620"/>
                <a:gd name="T13" fmla="*/ 834 h 834"/>
                <a:gd name="T14" fmla="*/ 246 w 620"/>
                <a:gd name="T15" fmla="*/ 620 h 834"/>
                <a:gd name="T16" fmla="*/ 93 w 620"/>
                <a:gd name="T17" fmla="*/ 620 h 834"/>
                <a:gd name="T18" fmla="*/ 0 w 620"/>
                <a:gd name="T19" fmla="*/ 527 h 834"/>
                <a:gd name="T20" fmla="*/ 0 w 620"/>
                <a:gd name="T21" fmla="*/ 93 h 834"/>
                <a:gd name="T22" fmla="*/ 93 w 620"/>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834">
                  <a:moveTo>
                    <a:pt x="93" y="0"/>
                  </a:moveTo>
                  <a:cubicBezTo>
                    <a:pt x="527" y="0"/>
                    <a:pt x="527" y="0"/>
                    <a:pt x="527" y="0"/>
                  </a:cubicBezTo>
                  <a:cubicBezTo>
                    <a:pt x="578" y="0"/>
                    <a:pt x="620" y="42"/>
                    <a:pt x="620" y="93"/>
                  </a:cubicBezTo>
                  <a:cubicBezTo>
                    <a:pt x="620" y="527"/>
                    <a:pt x="620" y="527"/>
                    <a:pt x="620" y="527"/>
                  </a:cubicBezTo>
                  <a:cubicBezTo>
                    <a:pt x="620" y="578"/>
                    <a:pt x="578" y="620"/>
                    <a:pt x="527" y="620"/>
                  </a:cubicBezTo>
                  <a:cubicBezTo>
                    <a:pt x="338" y="620"/>
                    <a:pt x="338" y="620"/>
                    <a:pt x="338" y="620"/>
                  </a:cubicBezTo>
                  <a:cubicBezTo>
                    <a:pt x="336" y="689"/>
                    <a:pt x="350" y="768"/>
                    <a:pt x="383" y="834"/>
                  </a:cubicBezTo>
                  <a:cubicBezTo>
                    <a:pt x="314" y="760"/>
                    <a:pt x="271" y="696"/>
                    <a:pt x="246" y="620"/>
                  </a:cubicBezTo>
                  <a:cubicBezTo>
                    <a:pt x="93" y="620"/>
                    <a:pt x="93" y="620"/>
                    <a:pt x="93" y="620"/>
                  </a:cubicBezTo>
                  <a:cubicBezTo>
                    <a:pt x="42" y="620"/>
                    <a:pt x="0" y="578"/>
                    <a:pt x="0" y="527"/>
                  </a:cubicBezTo>
                  <a:cubicBezTo>
                    <a:pt x="0" y="93"/>
                    <a:pt x="0" y="93"/>
                    <a:pt x="0" y="93"/>
                  </a:cubicBezTo>
                  <a:cubicBezTo>
                    <a:pt x="0" y="42"/>
                    <a:pt x="42" y="0"/>
                    <a:pt x="9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35">
              <a:extLst>
                <a:ext uri="{FF2B5EF4-FFF2-40B4-BE49-F238E27FC236}">
                  <a16:creationId xmlns:a16="http://schemas.microsoft.com/office/drawing/2014/main" id="{237BB651-18B5-F390-45CE-6365E3FAD907}"/>
                </a:ext>
              </a:extLst>
            </p:cNvPr>
            <p:cNvSpPr>
              <a:spLocks/>
            </p:cNvSpPr>
            <p:nvPr/>
          </p:nvSpPr>
          <p:spPr bwMode="auto">
            <a:xfrm>
              <a:off x="9066212" y="1114476"/>
              <a:ext cx="473075" cy="468313"/>
            </a:xfrm>
            <a:custGeom>
              <a:avLst/>
              <a:gdLst>
                <a:gd name="T0" fmla="*/ 313 w 626"/>
                <a:gd name="T1" fmla="*/ 0 h 619"/>
                <a:gd name="T2" fmla="*/ 0 w 626"/>
                <a:gd name="T3" fmla="*/ 220 h 619"/>
                <a:gd name="T4" fmla="*/ 313 w 626"/>
                <a:gd name="T5" fmla="*/ 439 h 619"/>
                <a:gd name="T6" fmla="*/ 320 w 626"/>
                <a:gd name="T7" fmla="*/ 439 h 619"/>
                <a:gd name="T8" fmla="*/ 288 w 626"/>
                <a:gd name="T9" fmla="*/ 619 h 619"/>
                <a:gd name="T10" fmla="*/ 397 w 626"/>
                <a:gd name="T11" fmla="*/ 431 h 619"/>
                <a:gd name="T12" fmla="*/ 402 w 626"/>
                <a:gd name="T13" fmla="*/ 430 h 619"/>
                <a:gd name="T14" fmla="*/ 574 w 626"/>
                <a:gd name="T15" fmla="*/ 341 h 619"/>
                <a:gd name="T16" fmla="*/ 626 w 626"/>
                <a:gd name="T17" fmla="*/ 220 h 619"/>
                <a:gd name="T18" fmla="*/ 313 w 626"/>
                <a:gd name="T1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9">
                  <a:moveTo>
                    <a:pt x="313" y="0"/>
                  </a:moveTo>
                  <a:cubicBezTo>
                    <a:pt x="140" y="0"/>
                    <a:pt x="0" y="99"/>
                    <a:pt x="0" y="220"/>
                  </a:cubicBezTo>
                  <a:cubicBezTo>
                    <a:pt x="0" y="341"/>
                    <a:pt x="140" y="439"/>
                    <a:pt x="313" y="439"/>
                  </a:cubicBezTo>
                  <a:cubicBezTo>
                    <a:pt x="315" y="439"/>
                    <a:pt x="318" y="439"/>
                    <a:pt x="320" y="439"/>
                  </a:cubicBezTo>
                  <a:cubicBezTo>
                    <a:pt x="325" y="495"/>
                    <a:pt x="316" y="563"/>
                    <a:pt x="288" y="619"/>
                  </a:cubicBezTo>
                  <a:cubicBezTo>
                    <a:pt x="348" y="555"/>
                    <a:pt x="381" y="502"/>
                    <a:pt x="397" y="431"/>
                  </a:cubicBezTo>
                  <a:cubicBezTo>
                    <a:pt x="399" y="431"/>
                    <a:pt x="401" y="431"/>
                    <a:pt x="402" y="430"/>
                  </a:cubicBezTo>
                  <a:cubicBezTo>
                    <a:pt x="465" y="417"/>
                    <a:pt x="529" y="388"/>
                    <a:pt x="574" y="341"/>
                  </a:cubicBezTo>
                  <a:cubicBezTo>
                    <a:pt x="606" y="308"/>
                    <a:pt x="626" y="266"/>
                    <a:pt x="626" y="220"/>
                  </a:cubicBezTo>
                  <a:cubicBezTo>
                    <a:pt x="626" y="99"/>
                    <a:pt x="486"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36">
              <a:extLst>
                <a:ext uri="{FF2B5EF4-FFF2-40B4-BE49-F238E27FC236}">
                  <a16:creationId xmlns:a16="http://schemas.microsoft.com/office/drawing/2014/main" id="{751BB79C-A185-DF2E-0496-A3B3488BE744}"/>
                </a:ext>
              </a:extLst>
            </p:cNvPr>
            <p:cNvSpPr>
              <a:spLocks/>
            </p:cNvSpPr>
            <p:nvPr/>
          </p:nvSpPr>
          <p:spPr bwMode="auto">
            <a:xfrm>
              <a:off x="5511799" y="2063801"/>
              <a:ext cx="473075" cy="468313"/>
            </a:xfrm>
            <a:custGeom>
              <a:avLst/>
              <a:gdLst>
                <a:gd name="T0" fmla="*/ 313 w 626"/>
                <a:gd name="T1" fmla="*/ 0 h 618"/>
                <a:gd name="T2" fmla="*/ 626 w 626"/>
                <a:gd name="T3" fmla="*/ 219 h 618"/>
                <a:gd name="T4" fmla="*/ 313 w 626"/>
                <a:gd name="T5" fmla="*/ 439 h 618"/>
                <a:gd name="T6" fmla="*/ 306 w 626"/>
                <a:gd name="T7" fmla="*/ 439 h 618"/>
                <a:gd name="T8" fmla="*/ 338 w 626"/>
                <a:gd name="T9" fmla="*/ 618 h 618"/>
                <a:gd name="T10" fmla="*/ 229 w 626"/>
                <a:gd name="T11" fmla="*/ 431 h 618"/>
                <a:gd name="T12" fmla="*/ 224 w 626"/>
                <a:gd name="T13" fmla="*/ 430 h 618"/>
                <a:gd name="T14" fmla="*/ 52 w 626"/>
                <a:gd name="T15" fmla="*/ 340 h 618"/>
                <a:gd name="T16" fmla="*/ 0 w 626"/>
                <a:gd name="T17" fmla="*/ 219 h 618"/>
                <a:gd name="T18" fmla="*/ 313 w 626"/>
                <a:gd name="T1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618">
                  <a:moveTo>
                    <a:pt x="313" y="0"/>
                  </a:moveTo>
                  <a:cubicBezTo>
                    <a:pt x="486" y="0"/>
                    <a:pt x="626" y="98"/>
                    <a:pt x="626" y="219"/>
                  </a:cubicBezTo>
                  <a:cubicBezTo>
                    <a:pt x="626" y="340"/>
                    <a:pt x="486" y="439"/>
                    <a:pt x="313" y="439"/>
                  </a:cubicBezTo>
                  <a:cubicBezTo>
                    <a:pt x="311" y="439"/>
                    <a:pt x="308" y="439"/>
                    <a:pt x="306" y="439"/>
                  </a:cubicBezTo>
                  <a:cubicBezTo>
                    <a:pt x="301" y="495"/>
                    <a:pt x="310" y="563"/>
                    <a:pt x="338" y="618"/>
                  </a:cubicBezTo>
                  <a:cubicBezTo>
                    <a:pt x="278" y="554"/>
                    <a:pt x="245" y="501"/>
                    <a:pt x="229" y="431"/>
                  </a:cubicBezTo>
                  <a:cubicBezTo>
                    <a:pt x="227" y="430"/>
                    <a:pt x="225" y="430"/>
                    <a:pt x="224" y="430"/>
                  </a:cubicBezTo>
                  <a:cubicBezTo>
                    <a:pt x="161" y="417"/>
                    <a:pt x="97" y="388"/>
                    <a:pt x="52" y="340"/>
                  </a:cubicBezTo>
                  <a:cubicBezTo>
                    <a:pt x="20" y="307"/>
                    <a:pt x="0" y="266"/>
                    <a:pt x="0" y="219"/>
                  </a:cubicBezTo>
                  <a:cubicBezTo>
                    <a:pt x="0" y="98"/>
                    <a:pt x="140" y="0"/>
                    <a:pt x="31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37">
              <a:extLst>
                <a:ext uri="{FF2B5EF4-FFF2-40B4-BE49-F238E27FC236}">
                  <a16:creationId xmlns:a16="http://schemas.microsoft.com/office/drawing/2014/main" id="{66190A33-919B-AD79-85DD-80F3DD205F7B}"/>
                </a:ext>
              </a:extLst>
            </p:cNvPr>
            <p:cNvSpPr>
              <a:spLocks/>
            </p:cNvSpPr>
            <p:nvPr/>
          </p:nvSpPr>
          <p:spPr bwMode="auto">
            <a:xfrm>
              <a:off x="9256712" y="3819576"/>
              <a:ext cx="571500" cy="565150"/>
            </a:xfrm>
            <a:custGeom>
              <a:avLst/>
              <a:gdLst>
                <a:gd name="T0" fmla="*/ 378 w 756"/>
                <a:gd name="T1" fmla="*/ 0 h 747"/>
                <a:gd name="T2" fmla="*/ 0 w 756"/>
                <a:gd name="T3" fmla="*/ 265 h 747"/>
                <a:gd name="T4" fmla="*/ 378 w 756"/>
                <a:gd name="T5" fmla="*/ 530 h 747"/>
                <a:gd name="T6" fmla="*/ 387 w 756"/>
                <a:gd name="T7" fmla="*/ 530 h 747"/>
                <a:gd name="T8" fmla="*/ 348 w 756"/>
                <a:gd name="T9" fmla="*/ 747 h 747"/>
                <a:gd name="T10" fmla="*/ 479 w 756"/>
                <a:gd name="T11" fmla="*/ 521 h 747"/>
                <a:gd name="T12" fmla="*/ 486 w 756"/>
                <a:gd name="T13" fmla="*/ 520 h 747"/>
                <a:gd name="T14" fmla="*/ 693 w 756"/>
                <a:gd name="T15" fmla="*/ 412 h 747"/>
                <a:gd name="T16" fmla="*/ 756 w 756"/>
                <a:gd name="T17" fmla="*/ 265 h 747"/>
                <a:gd name="T18" fmla="*/ 378 w 756"/>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6" h="747">
                  <a:moveTo>
                    <a:pt x="378" y="0"/>
                  </a:moveTo>
                  <a:cubicBezTo>
                    <a:pt x="169" y="0"/>
                    <a:pt x="0" y="119"/>
                    <a:pt x="0" y="265"/>
                  </a:cubicBezTo>
                  <a:cubicBezTo>
                    <a:pt x="0" y="412"/>
                    <a:pt x="169" y="530"/>
                    <a:pt x="378" y="530"/>
                  </a:cubicBezTo>
                  <a:cubicBezTo>
                    <a:pt x="381" y="530"/>
                    <a:pt x="384" y="530"/>
                    <a:pt x="387" y="530"/>
                  </a:cubicBezTo>
                  <a:cubicBezTo>
                    <a:pt x="393" y="598"/>
                    <a:pt x="381" y="680"/>
                    <a:pt x="348" y="747"/>
                  </a:cubicBezTo>
                  <a:cubicBezTo>
                    <a:pt x="420" y="670"/>
                    <a:pt x="460" y="606"/>
                    <a:pt x="479" y="521"/>
                  </a:cubicBezTo>
                  <a:cubicBezTo>
                    <a:pt x="481" y="520"/>
                    <a:pt x="484" y="520"/>
                    <a:pt x="486" y="520"/>
                  </a:cubicBezTo>
                  <a:cubicBezTo>
                    <a:pt x="562" y="504"/>
                    <a:pt x="639" y="469"/>
                    <a:pt x="693" y="412"/>
                  </a:cubicBezTo>
                  <a:cubicBezTo>
                    <a:pt x="731" y="372"/>
                    <a:pt x="756" y="321"/>
                    <a:pt x="756" y="265"/>
                  </a:cubicBezTo>
                  <a:cubicBezTo>
                    <a:pt x="756" y="119"/>
                    <a:pt x="587" y="0"/>
                    <a:pt x="378"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38">
              <a:extLst>
                <a:ext uri="{FF2B5EF4-FFF2-40B4-BE49-F238E27FC236}">
                  <a16:creationId xmlns:a16="http://schemas.microsoft.com/office/drawing/2014/main" id="{54D3227D-C7B8-CA82-313E-2B28A5ABE690}"/>
                </a:ext>
              </a:extLst>
            </p:cNvPr>
            <p:cNvSpPr>
              <a:spLocks/>
            </p:cNvSpPr>
            <p:nvPr/>
          </p:nvSpPr>
          <p:spPr bwMode="auto">
            <a:xfrm>
              <a:off x="6667499" y="3675114"/>
              <a:ext cx="627063" cy="842963"/>
            </a:xfrm>
            <a:custGeom>
              <a:avLst/>
              <a:gdLst>
                <a:gd name="T0" fmla="*/ 125 w 830"/>
                <a:gd name="T1" fmla="*/ 0 h 1116"/>
                <a:gd name="T2" fmla="*/ 705 w 830"/>
                <a:gd name="T3" fmla="*/ 0 h 1116"/>
                <a:gd name="T4" fmla="*/ 830 w 830"/>
                <a:gd name="T5" fmla="*/ 124 h 1116"/>
                <a:gd name="T6" fmla="*/ 830 w 830"/>
                <a:gd name="T7" fmla="*/ 705 h 1116"/>
                <a:gd name="T8" fmla="*/ 705 w 830"/>
                <a:gd name="T9" fmla="*/ 829 h 1116"/>
                <a:gd name="T10" fmla="*/ 452 w 830"/>
                <a:gd name="T11" fmla="*/ 829 h 1116"/>
                <a:gd name="T12" fmla="*/ 512 w 830"/>
                <a:gd name="T13" fmla="*/ 1116 h 1116"/>
                <a:gd name="T14" fmla="*/ 329 w 830"/>
                <a:gd name="T15" fmla="*/ 829 h 1116"/>
                <a:gd name="T16" fmla="*/ 125 w 830"/>
                <a:gd name="T17" fmla="*/ 829 h 1116"/>
                <a:gd name="T18" fmla="*/ 0 w 830"/>
                <a:gd name="T19" fmla="*/ 705 h 1116"/>
                <a:gd name="T20" fmla="*/ 0 w 830"/>
                <a:gd name="T21" fmla="*/ 124 h 1116"/>
                <a:gd name="T22" fmla="*/ 125 w 830"/>
                <a:gd name="T2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0" h="1116">
                  <a:moveTo>
                    <a:pt x="125" y="0"/>
                  </a:moveTo>
                  <a:cubicBezTo>
                    <a:pt x="705" y="0"/>
                    <a:pt x="705" y="0"/>
                    <a:pt x="705" y="0"/>
                  </a:cubicBezTo>
                  <a:cubicBezTo>
                    <a:pt x="774" y="0"/>
                    <a:pt x="830" y="56"/>
                    <a:pt x="830" y="124"/>
                  </a:cubicBezTo>
                  <a:cubicBezTo>
                    <a:pt x="830" y="705"/>
                    <a:pt x="830" y="705"/>
                    <a:pt x="830" y="705"/>
                  </a:cubicBezTo>
                  <a:cubicBezTo>
                    <a:pt x="830" y="773"/>
                    <a:pt x="774" y="829"/>
                    <a:pt x="705" y="829"/>
                  </a:cubicBezTo>
                  <a:cubicBezTo>
                    <a:pt x="452" y="829"/>
                    <a:pt x="452" y="829"/>
                    <a:pt x="452" y="829"/>
                  </a:cubicBezTo>
                  <a:cubicBezTo>
                    <a:pt x="449" y="923"/>
                    <a:pt x="468" y="1028"/>
                    <a:pt x="512" y="1116"/>
                  </a:cubicBezTo>
                  <a:cubicBezTo>
                    <a:pt x="420" y="1017"/>
                    <a:pt x="362" y="932"/>
                    <a:pt x="329" y="829"/>
                  </a:cubicBezTo>
                  <a:cubicBezTo>
                    <a:pt x="125" y="829"/>
                    <a:pt x="125" y="829"/>
                    <a:pt x="125" y="829"/>
                  </a:cubicBezTo>
                  <a:cubicBezTo>
                    <a:pt x="56" y="829"/>
                    <a:pt x="0" y="773"/>
                    <a:pt x="0" y="705"/>
                  </a:cubicBezTo>
                  <a:cubicBezTo>
                    <a:pt x="0" y="124"/>
                    <a:pt x="0" y="124"/>
                    <a:pt x="0" y="124"/>
                  </a:cubicBezTo>
                  <a:cubicBezTo>
                    <a:pt x="0" y="56"/>
                    <a:pt x="56" y="0"/>
                    <a:pt x="12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39">
              <a:extLst>
                <a:ext uri="{FF2B5EF4-FFF2-40B4-BE49-F238E27FC236}">
                  <a16:creationId xmlns:a16="http://schemas.microsoft.com/office/drawing/2014/main" id="{59A2A1EC-6DEC-0045-A453-5F9FE25C9828}"/>
                </a:ext>
              </a:extLst>
            </p:cNvPr>
            <p:cNvSpPr>
              <a:spLocks/>
            </p:cNvSpPr>
            <p:nvPr/>
          </p:nvSpPr>
          <p:spPr bwMode="auto">
            <a:xfrm>
              <a:off x="6283324" y="3797351"/>
              <a:ext cx="550863" cy="544513"/>
            </a:xfrm>
            <a:custGeom>
              <a:avLst/>
              <a:gdLst>
                <a:gd name="T0" fmla="*/ 364 w 728"/>
                <a:gd name="T1" fmla="*/ 0 h 720"/>
                <a:gd name="T2" fmla="*/ 0 w 728"/>
                <a:gd name="T3" fmla="*/ 256 h 720"/>
                <a:gd name="T4" fmla="*/ 364 w 728"/>
                <a:gd name="T5" fmla="*/ 511 h 720"/>
                <a:gd name="T6" fmla="*/ 372 w 728"/>
                <a:gd name="T7" fmla="*/ 511 h 720"/>
                <a:gd name="T8" fmla="*/ 335 w 728"/>
                <a:gd name="T9" fmla="*/ 720 h 720"/>
                <a:gd name="T10" fmla="*/ 462 w 728"/>
                <a:gd name="T11" fmla="*/ 502 h 720"/>
                <a:gd name="T12" fmla="*/ 468 w 728"/>
                <a:gd name="T13" fmla="*/ 501 h 720"/>
                <a:gd name="T14" fmla="*/ 668 w 728"/>
                <a:gd name="T15" fmla="*/ 397 h 720"/>
                <a:gd name="T16" fmla="*/ 728 w 728"/>
                <a:gd name="T17" fmla="*/ 256 h 720"/>
                <a:gd name="T18" fmla="*/ 364 w 728"/>
                <a:gd name="T1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720">
                  <a:moveTo>
                    <a:pt x="364" y="0"/>
                  </a:moveTo>
                  <a:cubicBezTo>
                    <a:pt x="163" y="0"/>
                    <a:pt x="0" y="115"/>
                    <a:pt x="0" y="256"/>
                  </a:cubicBezTo>
                  <a:cubicBezTo>
                    <a:pt x="0" y="397"/>
                    <a:pt x="163" y="511"/>
                    <a:pt x="364" y="511"/>
                  </a:cubicBezTo>
                  <a:cubicBezTo>
                    <a:pt x="367" y="511"/>
                    <a:pt x="370" y="511"/>
                    <a:pt x="372" y="511"/>
                  </a:cubicBezTo>
                  <a:cubicBezTo>
                    <a:pt x="379" y="576"/>
                    <a:pt x="367" y="655"/>
                    <a:pt x="335" y="720"/>
                  </a:cubicBezTo>
                  <a:cubicBezTo>
                    <a:pt x="404" y="646"/>
                    <a:pt x="443" y="584"/>
                    <a:pt x="462" y="502"/>
                  </a:cubicBezTo>
                  <a:cubicBezTo>
                    <a:pt x="464" y="502"/>
                    <a:pt x="466" y="501"/>
                    <a:pt x="468" y="501"/>
                  </a:cubicBezTo>
                  <a:cubicBezTo>
                    <a:pt x="541" y="486"/>
                    <a:pt x="616" y="452"/>
                    <a:pt x="668" y="397"/>
                  </a:cubicBezTo>
                  <a:cubicBezTo>
                    <a:pt x="705" y="358"/>
                    <a:pt x="728" y="310"/>
                    <a:pt x="728" y="256"/>
                  </a:cubicBezTo>
                  <a:cubicBezTo>
                    <a:pt x="728" y="115"/>
                    <a:pt x="565" y="0"/>
                    <a:pt x="36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40">
              <a:extLst>
                <a:ext uri="{FF2B5EF4-FFF2-40B4-BE49-F238E27FC236}">
                  <a16:creationId xmlns:a16="http://schemas.microsoft.com/office/drawing/2014/main" id="{B9ADA816-EFA9-B717-B2B9-F3BC710D53C7}"/>
                </a:ext>
              </a:extLst>
            </p:cNvPr>
            <p:cNvSpPr>
              <a:spLocks/>
            </p:cNvSpPr>
            <p:nvPr/>
          </p:nvSpPr>
          <p:spPr bwMode="auto">
            <a:xfrm>
              <a:off x="7672387" y="4203751"/>
              <a:ext cx="655638" cy="647700"/>
            </a:xfrm>
            <a:custGeom>
              <a:avLst/>
              <a:gdLst>
                <a:gd name="T0" fmla="*/ 433 w 867"/>
                <a:gd name="T1" fmla="*/ 0 h 856"/>
                <a:gd name="T2" fmla="*/ 0 w 867"/>
                <a:gd name="T3" fmla="*/ 304 h 856"/>
                <a:gd name="T4" fmla="*/ 433 w 867"/>
                <a:gd name="T5" fmla="*/ 608 h 856"/>
                <a:gd name="T6" fmla="*/ 443 w 867"/>
                <a:gd name="T7" fmla="*/ 608 h 856"/>
                <a:gd name="T8" fmla="*/ 399 w 867"/>
                <a:gd name="T9" fmla="*/ 856 h 856"/>
                <a:gd name="T10" fmla="*/ 550 w 867"/>
                <a:gd name="T11" fmla="*/ 597 h 856"/>
                <a:gd name="T12" fmla="*/ 557 w 867"/>
                <a:gd name="T13" fmla="*/ 595 h 856"/>
                <a:gd name="T14" fmla="*/ 795 w 867"/>
                <a:gd name="T15" fmla="*/ 472 h 856"/>
                <a:gd name="T16" fmla="*/ 867 w 867"/>
                <a:gd name="T17" fmla="*/ 304 h 856"/>
                <a:gd name="T18" fmla="*/ 433 w 867"/>
                <a:gd name="T19"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7" h="856">
                  <a:moveTo>
                    <a:pt x="433" y="0"/>
                  </a:moveTo>
                  <a:cubicBezTo>
                    <a:pt x="194" y="0"/>
                    <a:pt x="0" y="136"/>
                    <a:pt x="0" y="304"/>
                  </a:cubicBezTo>
                  <a:cubicBezTo>
                    <a:pt x="0" y="472"/>
                    <a:pt x="194" y="608"/>
                    <a:pt x="433" y="608"/>
                  </a:cubicBezTo>
                  <a:cubicBezTo>
                    <a:pt x="437" y="608"/>
                    <a:pt x="440" y="608"/>
                    <a:pt x="443" y="608"/>
                  </a:cubicBezTo>
                  <a:cubicBezTo>
                    <a:pt x="451" y="685"/>
                    <a:pt x="437" y="779"/>
                    <a:pt x="399" y="856"/>
                  </a:cubicBezTo>
                  <a:cubicBezTo>
                    <a:pt x="481" y="768"/>
                    <a:pt x="528" y="694"/>
                    <a:pt x="550" y="597"/>
                  </a:cubicBezTo>
                  <a:cubicBezTo>
                    <a:pt x="552" y="596"/>
                    <a:pt x="555" y="596"/>
                    <a:pt x="557" y="595"/>
                  </a:cubicBezTo>
                  <a:cubicBezTo>
                    <a:pt x="644" y="577"/>
                    <a:pt x="733" y="537"/>
                    <a:pt x="795" y="472"/>
                  </a:cubicBezTo>
                  <a:cubicBezTo>
                    <a:pt x="839" y="426"/>
                    <a:pt x="867" y="368"/>
                    <a:pt x="867" y="304"/>
                  </a:cubicBezTo>
                  <a:cubicBezTo>
                    <a:pt x="867" y="136"/>
                    <a:pt x="673" y="0"/>
                    <a:pt x="43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41">
              <a:extLst>
                <a:ext uri="{FF2B5EF4-FFF2-40B4-BE49-F238E27FC236}">
                  <a16:creationId xmlns:a16="http://schemas.microsoft.com/office/drawing/2014/main" id="{13B73142-C0F7-59B3-F18A-B6B8FE714DAD}"/>
                </a:ext>
              </a:extLst>
            </p:cNvPr>
            <p:cNvSpPr>
              <a:spLocks/>
            </p:cNvSpPr>
            <p:nvPr/>
          </p:nvSpPr>
          <p:spPr bwMode="auto">
            <a:xfrm>
              <a:off x="7653337" y="3530651"/>
              <a:ext cx="947738" cy="935038"/>
            </a:xfrm>
            <a:custGeom>
              <a:avLst/>
              <a:gdLst>
                <a:gd name="T0" fmla="*/ 627 w 1253"/>
                <a:gd name="T1" fmla="*/ 0 h 1237"/>
                <a:gd name="T2" fmla="*/ 1253 w 1253"/>
                <a:gd name="T3" fmla="*/ 439 h 1237"/>
                <a:gd name="T4" fmla="*/ 627 w 1253"/>
                <a:gd name="T5" fmla="*/ 878 h 1237"/>
                <a:gd name="T6" fmla="*/ 612 w 1253"/>
                <a:gd name="T7" fmla="*/ 878 h 1237"/>
                <a:gd name="T8" fmla="*/ 676 w 1253"/>
                <a:gd name="T9" fmla="*/ 1237 h 1237"/>
                <a:gd name="T10" fmla="*/ 459 w 1253"/>
                <a:gd name="T11" fmla="*/ 862 h 1237"/>
                <a:gd name="T12" fmla="*/ 448 w 1253"/>
                <a:gd name="T13" fmla="*/ 860 h 1237"/>
                <a:gd name="T14" fmla="*/ 104 w 1253"/>
                <a:gd name="T15" fmla="*/ 681 h 1237"/>
                <a:gd name="T16" fmla="*/ 0 w 1253"/>
                <a:gd name="T17" fmla="*/ 439 h 1237"/>
                <a:gd name="T18" fmla="*/ 627 w 1253"/>
                <a:gd name="T19"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3" h="1237">
                  <a:moveTo>
                    <a:pt x="627" y="0"/>
                  </a:moveTo>
                  <a:cubicBezTo>
                    <a:pt x="972" y="0"/>
                    <a:pt x="1253" y="196"/>
                    <a:pt x="1253" y="439"/>
                  </a:cubicBezTo>
                  <a:cubicBezTo>
                    <a:pt x="1253" y="681"/>
                    <a:pt x="972" y="878"/>
                    <a:pt x="627" y="878"/>
                  </a:cubicBezTo>
                  <a:cubicBezTo>
                    <a:pt x="622" y="878"/>
                    <a:pt x="617" y="878"/>
                    <a:pt x="612" y="878"/>
                  </a:cubicBezTo>
                  <a:cubicBezTo>
                    <a:pt x="602" y="990"/>
                    <a:pt x="621" y="1126"/>
                    <a:pt x="676" y="1237"/>
                  </a:cubicBezTo>
                  <a:cubicBezTo>
                    <a:pt x="558" y="1109"/>
                    <a:pt x="490" y="1002"/>
                    <a:pt x="459" y="862"/>
                  </a:cubicBezTo>
                  <a:cubicBezTo>
                    <a:pt x="455" y="861"/>
                    <a:pt x="451" y="861"/>
                    <a:pt x="448" y="860"/>
                  </a:cubicBezTo>
                  <a:cubicBezTo>
                    <a:pt x="322" y="834"/>
                    <a:pt x="194" y="776"/>
                    <a:pt x="104" y="681"/>
                  </a:cubicBezTo>
                  <a:cubicBezTo>
                    <a:pt x="42" y="615"/>
                    <a:pt x="0" y="532"/>
                    <a:pt x="0" y="439"/>
                  </a:cubicBezTo>
                  <a:cubicBezTo>
                    <a:pt x="0" y="196"/>
                    <a:pt x="281" y="0"/>
                    <a:pt x="627"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42">
              <a:extLst>
                <a:ext uri="{FF2B5EF4-FFF2-40B4-BE49-F238E27FC236}">
                  <a16:creationId xmlns:a16="http://schemas.microsoft.com/office/drawing/2014/main" id="{F6551EE4-507F-E03F-6E43-4E602A82F510}"/>
                </a:ext>
              </a:extLst>
            </p:cNvPr>
            <p:cNvSpPr>
              <a:spLocks/>
            </p:cNvSpPr>
            <p:nvPr/>
          </p:nvSpPr>
          <p:spPr bwMode="auto">
            <a:xfrm>
              <a:off x="8477249" y="2625776"/>
              <a:ext cx="790575" cy="1017588"/>
            </a:xfrm>
            <a:custGeom>
              <a:avLst/>
              <a:gdLst>
                <a:gd name="T0" fmla="*/ 523 w 1045"/>
                <a:gd name="T1" fmla="*/ 0 h 1345"/>
                <a:gd name="T2" fmla="*/ 0 w 1045"/>
                <a:gd name="T3" fmla="*/ 522 h 1345"/>
                <a:gd name="T4" fmla="*/ 430 w 1045"/>
                <a:gd name="T5" fmla="*/ 1036 h 1345"/>
                <a:gd name="T6" fmla="*/ 357 w 1045"/>
                <a:gd name="T7" fmla="*/ 1345 h 1345"/>
                <a:gd name="T8" fmla="*/ 562 w 1045"/>
                <a:gd name="T9" fmla="*/ 1043 h 1345"/>
                <a:gd name="T10" fmla="*/ 1045 w 1045"/>
                <a:gd name="T11" fmla="*/ 522 h 1345"/>
                <a:gd name="T12" fmla="*/ 523 w 1045"/>
                <a:gd name="T13" fmla="*/ 0 h 1345"/>
              </a:gdLst>
              <a:ahLst/>
              <a:cxnLst>
                <a:cxn ang="0">
                  <a:pos x="T0" y="T1"/>
                </a:cxn>
                <a:cxn ang="0">
                  <a:pos x="T2" y="T3"/>
                </a:cxn>
                <a:cxn ang="0">
                  <a:pos x="T4" y="T5"/>
                </a:cxn>
                <a:cxn ang="0">
                  <a:pos x="T6" y="T7"/>
                </a:cxn>
                <a:cxn ang="0">
                  <a:pos x="T8" y="T9"/>
                </a:cxn>
                <a:cxn ang="0">
                  <a:pos x="T10" y="T11"/>
                </a:cxn>
                <a:cxn ang="0">
                  <a:pos x="T12" y="T13"/>
                </a:cxn>
              </a:cxnLst>
              <a:rect l="0" t="0" r="r" b="b"/>
              <a:pathLst>
                <a:path w="1045" h="1345">
                  <a:moveTo>
                    <a:pt x="523" y="0"/>
                  </a:moveTo>
                  <a:cubicBezTo>
                    <a:pt x="234" y="0"/>
                    <a:pt x="0" y="234"/>
                    <a:pt x="0" y="522"/>
                  </a:cubicBezTo>
                  <a:cubicBezTo>
                    <a:pt x="0" y="779"/>
                    <a:pt x="186" y="993"/>
                    <a:pt x="430" y="1036"/>
                  </a:cubicBezTo>
                  <a:cubicBezTo>
                    <a:pt x="427" y="1139"/>
                    <a:pt x="404" y="1250"/>
                    <a:pt x="357" y="1345"/>
                  </a:cubicBezTo>
                  <a:cubicBezTo>
                    <a:pt x="455" y="1240"/>
                    <a:pt x="521" y="1148"/>
                    <a:pt x="562" y="1043"/>
                  </a:cubicBezTo>
                  <a:cubicBezTo>
                    <a:pt x="832" y="1023"/>
                    <a:pt x="1045" y="798"/>
                    <a:pt x="1045" y="522"/>
                  </a:cubicBezTo>
                  <a:cubicBezTo>
                    <a:pt x="1045" y="234"/>
                    <a:pt x="811" y="0"/>
                    <a:pt x="523"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43">
              <a:extLst>
                <a:ext uri="{FF2B5EF4-FFF2-40B4-BE49-F238E27FC236}">
                  <a16:creationId xmlns:a16="http://schemas.microsoft.com/office/drawing/2014/main" id="{C7D7CCA7-9FFB-FC99-A93E-C75725D09DB5}"/>
                </a:ext>
              </a:extLst>
            </p:cNvPr>
            <p:cNvSpPr>
              <a:spLocks/>
            </p:cNvSpPr>
            <p:nvPr/>
          </p:nvSpPr>
          <p:spPr bwMode="auto">
            <a:xfrm>
              <a:off x="7010399" y="2892476"/>
              <a:ext cx="1703388" cy="857250"/>
            </a:xfrm>
            <a:custGeom>
              <a:avLst/>
              <a:gdLst>
                <a:gd name="T0" fmla="*/ 2124 w 2252"/>
                <a:gd name="T1" fmla="*/ 0 h 1134"/>
                <a:gd name="T2" fmla="*/ 128 w 2252"/>
                <a:gd name="T3" fmla="*/ 0 h 1134"/>
                <a:gd name="T4" fmla="*/ 0 w 2252"/>
                <a:gd name="T5" fmla="*/ 127 h 1134"/>
                <a:gd name="T6" fmla="*/ 0 w 2252"/>
                <a:gd name="T7" fmla="*/ 724 h 1134"/>
                <a:gd name="T8" fmla="*/ 128 w 2252"/>
                <a:gd name="T9" fmla="*/ 852 h 1134"/>
                <a:gd name="T10" fmla="*/ 1736 w 2252"/>
                <a:gd name="T11" fmla="*/ 852 h 1134"/>
                <a:gd name="T12" fmla="*/ 1673 w 2252"/>
                <a:gd name="T13" fmla="*/ 1134 h 1134"/>
                <a:gd name="T14" fmla="*/ 1857 w 2252"/>
                <a:gd name="T15" fmla="*/ 852 h 1134"/>
                <a:gd name="T16" fmla="*/ 2124 w 2252"/>
                <a:gd name="T17" fmla="*/ 852 h 1134"/>
                <a:gd name="T18" fmla="*/ 2252 w 2252"/>
                <a:gd name="T19" fmla="*/ 724 h 1134"/>
                <a:gd name="T20" fmla="*/ 2252 w 2252"/>
                <a:gd name="T21" fmla="*/ 127 h 1134"/>
                <a:gd name="T22" fmla="*/ 2124 w 2252"/>
                <a:gd name="T2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2" h="1134">
                  <a:moveTo>
                    <a:pt x="2124" y="0"/>
                  </a:moveTo>
                  <a:cubicBezTo>
                    <a:pt x="128" y="0"/>
                    <a:pt x="128" y="0"/>
                    <a:pt x="128" y="0"/>
                  </a:cubicBezTo>
                  <a:cubicBezTo>
                    <a:pt x="57" y="0"/>
                    <a:pt x="0" y="57"/>
                    <a:pt x="0" y="127"/>
                  </a:cubicBezTo>
                  <a:cubicBezTo>
                    <a:pt x="0" y="724"/>
                    <a:pt x="0" y="724"/>
                    <a:pt x="0" y="724"/>
                  </a:cubicBezTo>
                  <a:cubicBezTo>
                    <a:pt x="0" y="795"/>
                    <a:pt x="57" y="852"/>
                    <a:pt x="128" y="852"/>
                  </a:cubicBezTo>
                  <a:cubicBezTo>
                    <a:pt x="1736" y="852"/>
                    <a:pt x="1736" y="852"/>
                    <a:pt x="1736" y="852"/>
                  </a:cubicBezTo>
                  <a:cubicBezTo>
                    <a:pt x="1736" y="945"/>
                    <a:pt x="1716" y="1047"/>
                    <a:pt x="1673" y="1134"/>
                  </a:cubicBezTo>
                  <a:cubicBezTo>
                    <a:pt x="1764" y="1036"/>
                    <a:pt x="1823" y="952"/>
                    <a:pt x="1857" y="852"/>
                  </a:cubicBezTo>
                  <a:cubicBezTo>
                    <a:pt x="2124" y="852"/>
                    <a:pt x="2124" y="852"/>
                    <a:pt x="2124" y="852"/>
                  </a:cubicBezTo>
                  <a:cubicBezTo>
                    <a:pt x="2194" y="852"/>
                    <a:pt x="2252" y="795"/>
                    <a:pt x="2252" y="724"/>
                  </a:cubicBezTo>
                  <a:cubicBezTo>
                    <a:pt x="2252" y="127"/>
                    <a:pt x="2252" y="127"/>
                    <a:pt x="2252" y="127"/>
                  </a:cubicBezTo>
                  <a:cubicBezTo>
                    <a:pt x="2252" y="57"/>
                    <a:pt x="2194" y="0"/>
                    <a:pt x="2124"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84" name="Title 1">
            <a:extLst>
              <a:ext uri="{FF2B5EF4-FFF2-40B4-BE49-F238E27FC236}">
                <a16:creationId xmlns:a16="http://schemas.microsoft.com/office/drawing/2014/main" id="{AA2C8004-55BF-3E9D-0617-D88D70F6E03C}"/>
              </a:ext>
            </a:extLst>
          </p:cNvPr>
          <p:cNvSpPr>
            <a:spLocks noGrp="1"/>
          </p:cNvSpPr>
          <p:nvPr>
            <p:ph type="ctrTitle" hasCustomPrompt="1"/>
          </p:nvPr>
        </p:nvSpPr>
        <p:spPr>
          <a:xfrm>
            <a:off x="6063133" y="458170"/>
            <a:ext cx="5840029" cy="1530604"/>
          </a:xfrm>
        </p:spPr>
        <p:txBody>
          <a:bodyPr anchor="ctr" anchorCtr="0">
            <a:normAutofit/>
          </a:bodyPr>
          <a:lstStyle>
            <a:lvl1pPr algn="l">
              <a:defRPr sz="8500">
                <a:solidFill>
                  <a:schemeClr val="tx2"/>
                </a:solidFill>
              </a:defRPr>
            </a:lvl1pPr>
          </a:lstStyle>
          <a:p>
            <a:r>
              <a:rPr lang="en-US"/>
              <a:t>Topic</a:t>
            </a:r>
            <a:endParaRPr lang="en-GB"/>
          </a:p>
        </p:txBody>
      </p:sp>
      <p:sp>
        <p:nvSpPr>
          <p:cNvPr id="85" name="Text Placeholder 5">
            <a:extLst>
              <a:ext uri="{FF2B5EF4-FFF2-40B4-BE49-F238E27FC236}">
                <a16:creationId xmlns:a16="http://schemas.microsoft.com/office/drawing/2014/main" id="{0E217FA6-EDAD-628F-95FF-6A454C00408B}"/>
              </a:ext>
            </a:extLst>
          </p:cNvPr>
          <p:cNvSpPr>
            <a:spLocks noGrp="1"/>
          </p:cNvSpPr>
          <p:nvPr>
            <p:ph type="body" sz="quarter" idx="11"/>
          </p:nvPr>
        </p:nvSpPr>
        <p:spPr>
          <a:xfrm>
            <a:off x="6048161" y="2213079"/>
            <a:ext cx="5855001" cy="4074816"/>
          </a:xfrm>
        </p:spPr>
        <p:txBody>
          <a:bodyPr/>
          <a:lstStyle>
            <a:lvl1pPr>
              <a:buClr>
                <a:schemeClr val="tx2"/>
              </a:buClr>
              <a:defRPr sz="1900">
                <a:solidFill>
                  <a:schemeClr val="tx2"/>
                </a:solidFill>
              </a:defRPr>
            </a:lvl1pPr>
            <a:lvl2pPr>
              <a:defRPr sz="17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129127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2_Divider Slide - Shape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7856" y="502558"/>
            <a:ext cx="5840029" cy="1530604"/>
          </a:xfrm>
        </p:spPr>
        <p:txBody>
          <a:bodyPr anchor="ctr" anchorCtr="0">
            <a:normAutofit/>
          </a:bodyPr>
          <a:lstStyle>
            <a:lvl1pPr algn="l">
              <a:defRPr sz="8500">
                <a:solidFill>
                  <a:schemeClr val="bg1"/>
                </a:solidFill>
              </a:defRPr>
            </a:lvl1pPr>
          </a:lstStyle>
          <a:p>
            <a:r>
              <a:rPr lang="en-US"/>
              <a:t>Topic</a:t>
            </a:r>
            <a:endParaRPr lang="en-GB"/>
          </a:p>
        </p:txBody>
      </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552884" y="2257467"/>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pic>
        <p:nvPicPr>
          <p:cNvPr id="3" name="Graphic 2">
            <a:extLst>
              <a:ext uri="{FF2B5EF4-FFF2-40B4-BE49-F238E27FC236}">
                <a16:creationId xmlns:a16="http://schemas.microsoft.com/office/drawing/2014/main" id="{46DC87A6-130C-5326-13DC-F78B0A32D528}"/>
              </a:ext>
            </a:extLst>
          </p:cNvPr>
          <p:cNvPicPr>
            <a:picLocks noChangeAspect="1"/>
          </p:cNvPicPr>
          <p:nvPr userDrawn="1"/>
        </p:nvPicPr>
        <p:blipFill>
          <a:blip>
            <a:extLst>
              <a:ext uri="{96DAC541-7B7A-43D3-8B79-37D633B846F1}">
                <asvg:svgBlip xmlns:asvg="http://schemas.microsoft.com/office/drawing/2016/SVG/main" r:embed="rId2"/>
              </a:ext>
            </a:extLst>
          </a:blip>
          <a:srcRect l="21965" t="5371" r="21900" b="8117"/>
          <a:stretch>
            <a:fillRect/>
          </a:stretch>
        </p:blipFill>
        <p:spPr>
          <a:xfrm>
            <a:off x="7687734" y="-217212"/>
            <a:ext cx="5181600" cy="7253053"/>
          </a:xfrm>
          <a:prstGeom prst="rect">
            <a:avLst/>
          </a:prstGeom>
        </p:spPr>
      </p:pic>
    </p:spTree>
    <p:extLst>
      <p:ext uri="{BB962C8B-B14F-4D97-AF65-F5344CB8AC3E}">
        <p14:creationId xmlns:p14="http://schemas.microsoft.com/office/powerpoint/2010/main" val="3372394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3_Divider Slide - Shape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7856" y="502558"/>
            <a:ext cx="5840029" cy="1530604"/>
          </a:xfrm>
        </p:spPr>
        <p:txBody>
          <a:bodyPr anchor="ctr" anchorCtr="0">
            <a:normAutofit/>
          </a:bodyPr>
          <a:lstStyle>
            <a:lvl1pPr algn="l">
              <a:defRPr sz="8500">
                <a:solidFill>
                  <a:schemeClr val="bg1"/>
                </a:solidFill>
              </a:defRPr>
            </a:lvl1pPr>
          </a:lstStyle>
          <a:p>
            <a:r>
              <a:rPr lang="en-US"/>
              <a:t>Topic</a:t>
            </a:r>
            <a:endParaRPr lang="en-GB"/>
          </a:p>
        </p:txBody>
      </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552884" y="2257467"/>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pic>
        <p:nvPicPr>
          <p:cNvPr id="3" name="Graphic 2">
            <a:extLst>
              <a:ext uri="{FF2B5EF4-FFF2-40B4-BE49-F238E27FC236}">
                <a16:creationId xmlns:a16="http://schemas.microsoft.com/office/drawing/2014/main" id="{46DC87A6-130C-5326-13DC-F78B0A32D528}"/>
              </a:ext>
            </a:extLst>
          </p:cNvPr>
          <p:cNvPicPr>
            <a:picLocks noChangeAspect="1"/>
          </p:cNvPicPr>
          <p:nvPr userDrawn="1"/>
        </p:nvPicPr>
        <p:blipFill>
          <a:blip>
            <a:extLst>
              <a:ext uri="{96DAC541-7B7A-43D3-8B79-37D633B846F1}">
                <asvg:svgBlip xmlns:asvg="http://schemas.microsoft.com/office/drawing/2016/SVG/main" r:embed="rId2"/>
              </a:ext>
            </a:extLst>
          </a:blip>
          <a:srcRect l="21965" t="5371" r="21900" b="8117"/>
          <a:stretch>
            <a:fillRect/>
          </a:stretch>
        </p:blipFill>
        <p:spPr>
          <a:xfrm>
            <a:off x="7687734" y="-217212"/>
            <a:ext cx="5181600" cy="7253053"/>
          </a:xfrm>
          <a:prstGeom prst="rect">
            <a:avLst/>
          </a:prstGeom>
        </p:spPr>
      </p:pic>
    </p:spTree>
    <p:extLst>
      <p:ext uri="{BB962C8B-B14F-4D97-AF65-F5344CB8AC3E}">
        <p14:creationId xmlns:p14="http://schemas.microsoft.com/office/powerpoint/2010/main" val="3310782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4_Divider Slide - Shape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7856" y="502558"/>
            <a:ext cx="5840029" cy="1530604"/>
          </a:xfrm>
        </p:spPr>
        <p:txBody>
          <a:bodyPr anchor="ctr" anchorCtr="0">
            <a:normAutofit/>
          </a:bodyPr>
          <a:lstStyle>
            <a:lvl1pPr algn="l">
              <a:defRPr sz="8500">
                <a:solidFill>
                  <a:schemeClr val="bg1"/>
                </a:solidFill>
              </a:defRPr>
            </a:lvl1pPr>
          </a:lstStyle>
          <a:p>
            <a:r>
              <a:rPr lang="en-US"/>
              <a:t>Topic</a:t>
            </a:r>
            <a:endParaRPr lang="en-GB"/>
          </a:p>
        </p:txBody>
      </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552884" y="2257467"/>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pic>
        <p:nvPicPr>
          <p:cNvPr id="3" name="Graphic 2">
            <a:extLst>
              <a:ext uri="{FF2B5EF4-FFF2-40B4-BE49-F238E27FC236}">
                <a16:creationId xmlns:a16="http://schemas.microsoft.com/office/drawing/2014/main" id="{46DC87A6-130C-5326-13DC-F78B0A32D528}"/>
              </a:ext>
            </a:extLst>
          </p:cNvPr>
          <p:cNvPicPr>
            <a:picLocks noChangeAspect="1"/>
          </p:cNvPicPr>
          <p:nvPr userDrawn="1"/>
        </p:nvPicPr>
        <p:blipFill>
          <a:blip>
            <a:extLst>
              <a:ext uri="{96DAC541-7B7A-43D3-8B79-37D633B846F1}">
                <asvg:svgBlip xmlns:asvg="http://schemas.microsoft.com/office/drawing/2016/SVG/main" r:embed="rId2"/>
              </a:ext>
            </a:extLst>
          </a:blip>
          <a:srcRect l="21965" t="5371" r="21900" b="8117"/>
          <a:stretch>
            <a:fillRect/>
          </a:stretch>
        </p:blipFill>
        <p:spPr>
          <a:xfrm>
            <a:off x="7687734" y="-217212"/>
            <a:ext cx="5181600" cy="7253053"/>
          </a:xfrm>
          <a:prstGeom prst="rect">
            <a:avLst/>
          </a:prstGeom>
        </p:spPr>
      </p:pic>
    </p:spTree>
    <p:extLst>
      <p:ext uri="{BB962C8B-B14F-4D97-AF65-F5344CB8AC3E}">
        <p14:creationId xmlns:p14="http://schemas.microsoft.com/office/powerpoint/2010/main" val="1925241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5_Divider Slide - Shape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7856" y="502558"/>
            <a:ext cx="5840029" cy="1530604"/>
          </a:xfrm>
        </p:spPr>
        <p:txBody>
          <a:bodyPr anchor="ctr" anchorCtr="0">
            <a:normAutofit/>
          </a:bodyPr>
          <a:lstStyle>
            <a:lvl1pPr algn="l">
              <a:defRPr sz="8500">
                <a:solidFill>
                  <a:schemeClr val="bg1"/>
                </a:solidFill>
              </a:defRPr>
            </a:lvl1pPr>
          </a:lstStyle>
          <a:p>
            <a:r>
              <a:rPr lang="en-US"/>
              <a:t>Topic</a:t>
            </a:r>
            <a:endParaRPr lang="en-GB"/>
          </a:p>
        </p:txBody>
      </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552884" y="2257467"/>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pic>
        <p:nvPicPr>
          <p:cNvPr id="3" name="Graphic 2">
            <a:extLst>
              <a:ext uri="{FF2B5EF4-FFF2-40B4-BE49-F238E27FC236}">
                <a16:creationId xmlns:a16="http://schemas.microsoft.com/office/drawing/2014/main" id="{46DC87A6-130C-5326-13DC-F78B0A32D528}"/>
              </a:ext>
            </a:extLst>
          </p:cNvPr>
          <p:cNvPicPr>
            <a:picLocks noChangeAspect="1"/>
          </p:cNvPicPr>
          <p:nvPr userDrawn="1"/>
        </p:nvPicPr>
        <p:blipFill>
          <a:blip>
            <a:extLst>
              <a:ext uri="{96DAC541-7B7A-43D3-8B79-37D633B846F1}">
                <asvg:svgBlip xmlns:asvg="http://schemas.microsoft.com/office/drawing/2016/SVG/main" r:embed="rId2"/>
              </a:ext>
            </a:extLst>
          </a:blip>
          <a:srcRect l="21965" t="5371" r="21900" b="8117"/>
          <a:stretch>
            <a:fillRect/>
          </a:stretch>
        </p:blipFill>
        <p:spPr>
          <a:xfrm>
            <a:off x="7687734" y="-217212"/>
            <a:ext cx="5181600" cy="7253053"/>
          </a:xfrm>
          <a:prstGeom prst="rect">
            <a:avLst/>
          </a:prstGeom>
        </p:spPr>
      </p:pic>
    </p:spTree>
    <p:extLst>
      <p:ext uri="{BB962C8B-B14F-4D97-AF65-F5344CB8AC3E}">
        <p14:creationId xmlns:p14="http://schemas.microsoft.com/office/powerpoint/2010/main" val="3082238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6_Divider Slide - Shape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35-E0E0-5E66-4892-EA69F04803BA}"/>
              </a:ext>
            </a:extLst>
          </p:cNvPr>
          <p:cNvSpPr>
            <a:spLocks noGrp="1"/>
          </p:cNvSpPr>
          <p:nvPr>
            <p:ph type="ctrTitle" hasCustomPrompt="1"/>
          </p:nvPr>
        </p:nvSpPr>
        <p:spPr>
          <a:xfrm>
            <a:off x="567856" y="502558"/>
            <a:ext cx="5840029" cy="1530604"/>
          </a:xfrm>
        </p:spPr>
        <p:txBody>
          <a:bodyPr anchor="ctr" anchorCtr="0">
            <a:normAutofit/>
          </a:bodyPr>
          <a:lstStyle>
            <a:lvl1pPr algn="l">
              <a:defRPr sz="8500">
                <a:solidFill>
                  <a:schemeClr val="bg1"/>
                </a:solidFill>
              </a:defRPr>
            </a:lvl1pPr>
          </a:lstStyle>
          <a:p>
            <a:r>
              <a:rPr lang="en-US"/>
              <a:t>Topic</a:t>
            </a:r>
            <a:endParaRPr lang="en-GB"/>
          </a:p>
        </p:txBody>
      </p:sp>
      <p:sp>
        <p:nvSpPr>
          <p:cNvPr id="44" name="Text Placeholder 5">
            <a:extLst>
              <a:ext uri="{FF2B5EF4-FFF2-40B4-BE49-F238E27FC236}">
                <a16:creationId xmlns:a16="http://schemas.microsoft.com/office/drawing/2014/main" id="{875109BF-F91F-45A0-B9AA-3448B0283316}"/>
              </a:ext>
            </a:extLst>
          </p:cNvPr>
          <p:cNvSpPr>
            <a:spLocks noGrp="1"/>
          </p:cNvSpPr>
          <p:nvPr>
            <p:ph type="body" sz="quarter" idx="11"/>
          </p:nvPr>
        </p:nvSpPr>
        <p:spPr>
          <a:xfrm>
            <a:off x="552884" y="2257467"/>
            <a:ext cx="5855001" cy="4074816"/>
          </a:xfrm>
        </p:spPr>
        <p:txBody>
          <a:bodyPr/>
          <a:lstStyle>
            <a:lvl1pPr>
              <a:buClr>
                <a:schemeClr val="bg1"/>
              </a:buClr>
              <a:defRPr sz="1900">
                <a:solidFill>
                  <a:schemeClr val="bg1"/>
                </a:solidFill>
              </a:defRPr>
            </a:lvl1pPr>
            <a:lvl2pPr>
              <a:defRPr sz="1700"/>
            </a:lvl2pPr>
            <a:lvl3pPr>
              <a:defRPr sz="1500"/>
            </a:lvl3pPr>
            <a:lvl4pPr>
              <a:defRPr sz="1500"/>
            </a:lvl4pPr>
            <a:lvl5pPr>
              <a:defRPr sz="1500"/>
            </a:lvl5pPr>
          </a:lstStyle>
          <a:p>
            <a:pPr lvl="0"/>
            <a:r>
              <a:rPr lang="en-US"/>
              <a:t>Click to edit Master text styles</a:t>
            </a:r>
          </a:p>
        </p:txBody>
      </p:sp>
      <p:pic>
        <p:nvPicPr>
          <p:cNvPr id="3" name="Graphic 2">
            <a:extLst>
              <a:ext uri="{FF2B5EF4-FFF2-40B4-BE49-F238E27FC236}">
                <a16:creationId xmlns:a16="http://schemas.microsoft.com/office/drawing/2014/main" id="{46DC87A6-130C-5326-13DC-F78B0A32D528}"/>
              </a:ext>
            </a:extLst>
          </p:cNvPr>
          <p:cNvPicPr>
            <a:picLocks noChangeAspect="1"/>
          </p:cNvPicPr>
          <p:nvPr userDrawn="1"/>
        </p:nvPicPr>
        <p:blipFill>
          <a:blip>
            <a:extLst>
              <a:ext uri="{96DAC541-7B7A-43D3-8B79-37D633B846F1}">
                <asvg:svgBlip xmlns:asvg="http://schemas.microsoft.com/office/drawing/2016/SVG/main" r:embed="rId2"/>
              </a:ext>
            </a:extLst>
          </a:blip>
          <a:srcRect l="21965" t="5371" r="21900" b="8117"/>
          <a:stretch>
            <a:fillRect/>
          </a:stretch>
        </p:blipFill>
        <p:spPr>
          <a:xfrm>
            <a:off x="7687734" y="-217212"/>
            <a:ext cx="5181600" cy="7253053"/>
          </a:xfrm>
          <a:prstGeom prst="rect">
            <a:avLst/>
          </a:prstGeom>
        </p:spPr>
      </p:pic>
    </p:spTree>
    <p:extLst>
      <p:ext uri="{BB962C8B-B14F-4D97-AF65-F5344CB8AC3E}">
        <p14:creationId xmlns:p14="http://schemas.microsoft.com/office/powerpoint/2010/main" val="2415850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brand Quote 2">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33ADAB8-BCC0-8E7E-A0AA-5E7C2A438830}"/>
              </a:ext>
            </a:extLst>
          </p:cNvPr>
          <p:cNvSpPr>
            <a:spLocks noGrp="1"/>
          </p:cNvSpPr>
          <p:nvPr>
            <p:ph type="title" hasCustomPrompt="1"/>
          </p:nvPr>
        </p:nvSpPr>
        <p:spPr>
          <a:xfrm>
            <a:off x="1527623" y="2155627"/>
            <a:ext cx="9136753" cy="2909582"/>
          </a:xfrm>
        </p:spPr>
        <p:txBody>
          <a:bodyPr anchor="t" anchorCtr="0">
            <a:normAutofit/>
          </a:bodyPr>
          <a:lstStyle>
            <a:lvl1pPr>
              <a:defRPr sz="6500">
                <a:solidFill>
                  <a:schemeClr val="tx2"/>
                </a:solidFill>
              </a:defRPr>
            </a:lvl1pPr>
          </a:lstStyle>
          <a:p>
            <a:r>
              <a:rPr lang="en-US"/>
              <a:t>Quote text</a:t>
            </a:r>
            <a:endParaRPr lang="en-GB"/>
          </a:p>
        </p:txBody>
      </p:sp>
      <p:sp>
        <p:nvSpPr>
          <p:cNvPr id="23" name="Text Placeholder 4">
            <a:extLst>
              <a:ext uri="{FF2B5EF4-FFF2-40B4-BE49-F238E27FC236}">
                <a16:creationId xmlns:a16="http://schemas.microsoft.com/office/drawing/2014/main" id="{08B3D9CF-DC25-4F65-E91E-ED8DD878034A}"/>
              </a:ext>
            </a:extLst>
          </p:cNvPr>
          <p:cNvSpPr>
            <a:spLocks noGrp="1"/>
          </p:cNvSpPr>
          <p:nvPr>
            <p:ph type="body" sz="quarter" idx="11" hasCustomPrompt="1"/>
          </p:nvPr>
        </p:nvSpPr>
        <p:spPr>
          <a:xfrm>
            <a:off x="1527623" y="5223436"/>
            <a:ext cx="9136753" cy="676275"/>
          </a:xfrm>
        </p:spPr>
        <p:txBody>
          <a:bodyPr>
            <a:normAutofit/>
          </a:bodyPr>
          <a:lstStyle>
            <a:lvl1pPr marL="342900" indent="-342900">
              <a:buClr>
                <a:srgbClr val="2E2F7A"/>
              </a:buClr>
              <a:buFont typeface="Arial" panose="020B0604020202020204" pitchFamily="34" charset="0"/>
              <a:buChar char="–"/>
              <a:defRPr sz="2500">
                <a:solidFill>
                  <a:schemeClr val="tx2"/>
                </a:solidFill>
              </a:defRPr>
            </a:lvl1pPr>
          </a:lstStyle>
          <a:p>
            <a:pPr lvl="0"/>
            <a:r>
              <a:rPr lang="en-US"/>
              <a:t>Quote reference</a:t>
            </a:r>
          </a:p>
        </p:txBody>
      </p:sp>
      <p:grpSp>
        <p:nvGrpSpPr>
          <p:cNvPr id="2" name="Group 1">
            <a:extLst>
              <a:ext uri="{FF2B5EF4-FFF2-40B4-BE49-F238E27FC236}">
                <a16:creationId xmlns:a16="http://schemas.microsoft.com/office/drawing/2014/main" id="{0F143E1A-A181-AB3B-D55A-378AF3A18497}"/>
              </a:ext>
            </a:extLst>
          </p:cNvPr>
          <p:cNvGrpSpPr/>
          <p:nvPr userDrawn="1"/>
        </p:nvGrpSpPr>
        <p:grpSpPr>
          <a:xfrm>
            <a:off x="986899" y="1236700"/>
            <a:ext cx="10093913" cy="5315403"/>
            <a:chOff x="986899" y="1236700"/>
            <a:chExt cx="10093913" cy="5315403"/>
          </a:xfrm>
        </p:grpSpPr>
        <p:grpSp>
          <p:nvGrpSpPr>
            <p:cNvPr id="3" name="Group 2">
              <a:extLst>
                <a:ext uri="{FF2B5EF4-FFF2-40B4-BE49-F238E27FC236}">
                  <a16:creationId xmlns:a16="http://schemas.microsoft.com/office/drawing/2014/main" id="{D09889C9-BA3C-1ECB-8240-84D7C3417FFE}"/>
                </a:ext>
              </a:extLst>
            </p:cNvPr>
            <p:cNvGrpSpPr/>
            <p:nvPr userDrawn="1"/>
          </p:nvGrpSpPr>
          <p:grpSpPr>
            <a:xfrm>
              <a:off x="1004655" y="1236700"/>
              <a:ext cx="10076157" cy="1169149"/>
              <a:chOff x="1004655" y="1236700"/>
              <a:chExt cx="10076157" cy="1169149"/>
            </a:xfrm>
          </p:grpSpPr>
          <p:grpSp>
            <p:nvGrpSpPr>
              <p:cNvPr id="27" name="Group 26">
                <a:extLst>
                  <a:ext uri="{FF2B5EF4-FFF2-40B4-BE49-F238E27FC236}">
                    <a16:creationId xmlns:a16="http://schemas.microsoft.com/office/drawing/2014/main" id="{90A76104-185C-F5EA-61D9-C57729164EC3}"/>
                  </a:ext>
                </a:extLst>
              </p:cNvPr>
              <p:cNvGrpSpPr/>
              <p:nvPr userDrawn="1"/>
            </p:nvGrpSpPr>
            <p:grpSpPr>
              <a:xfrm>
                <a:off x="1004655" y="1571347"/>
                <a:ext cx="4499500" cy="834502"/>
                <a:chOff x="1004655" y="1571347"/>
                <a:chExt cx="4499500" cy="834502"/>
              </a:xfrm>
            </p:grpSpPr>
            <p:cxnSp>
              <p:nvCxnSpPr>
                <p:cNvPr id="32" name="Straight Connector 31">
                  <a:extLst>
                    <a:ext uri="{FF2B5EF4-FFF2-40B4-BE49-F238E27FC236}">
                      <a16:creationId xmlns:a16="http://schemas.microsoft.com/office/drawing/2014/main" id="{52554584-A790-F3CF-E124-AC5CABB406A8}"/>
                    </a:ext>
                  </a:extLst>
                </p:cNvPr>
                <p:cNvCxnSpPr>
                  <a:cxnSpLocks/>
                </p:cNvCxnSpPr>
                <p:nvPr userDrawn="1"/>
              </p:nvCxnSpPr>
              <p:spPr>
                <a:xfrm>
                  <a:off x="1004655" y="1571347"/>
                  <a:ext cx="4499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E8A4E9-5150-40AC-B13C-3846DF24AB4B}"/>
                    </a:ext>
                  </a:extLst>
                </p:cNvPr>
                <p:cNvCxnSpPr>
                  <a:cxnSpLocks/>
                </p:cNvCxnSpPr>
                <p:nvPr userDrawn="1"/>
              </p:nvCxnSpPr>
              <p:spPr>
                <a:xfrm>
                  <a:off x="1022411" y="1571347"/>
                  <a:ext cx="0" cy="83450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8" name="Graphic 27" descr="Open quotation mark with solid fill">
                <a:extLst>
                  <a:ext uri="{FF2B5EF4-FFF2-40B4-BE49-F238E27FC236}">
                    <a16:creationId xmlns:a16="http://schemas.microsoft.com/office/drawing/2014/main" id="{6ABDEE3C-EC10-EEDF-E34B-CA829BF8DB64}"/>
                  </a:ext>
                </a:extLst>
              </p:cNvPr>
              <p:cNvPicPr>
                <a:picLocks noChangeAspect="1"/>
              </p:cNvPicPr>
              <p:nvPr userDrawn="1"/>
            </p:nvPicPr>
            <p:blipFill>
              <a:blip>
                <a:extLst>
                  <a:ext uri="{96DAC541-7B7A-43D3-8B79-37D633B846F1}">
                    <asvg:svgBlip xmlns:asvg="http://schemas.microsoft.com/office/drawing/2016/SVG/main" r:embed="rId2"/>
                  </a:ext>
                </a:extLst>
              </a:blip>
              <a:srcRect l="19781" t="20669" r="18902" b="20981"/>
              <a:stretch>
                <a:fillRect/>
              </a:stretch>
            </p:blipFill>
            <p:spPr>
              <a:xfrm>
                <a:off x="5691069" y="1236700"/>
                <a:ext cx="703329" cy="669293"/>
              </a:xfrm>
              <a:prstGeom prst="rect">
                <a:avLst/>
              </a:prstGeom>
            </p:spPr>
          </p:pic>
          <p:grpSp>
            <p:nvGrpSpPr>
              <p:cNvPr id="29" name="Group 28">
                <a:extLst>
                  <a:ext uri="{FF2B5EF4-FFF2-40B4-BE49-F238E27FC236}">
                    <a16:creationId xmlns:a16="http://schemas.microsoft.com/office/drawing/2014/main" id="{76205C61-45FC-AF95-E58C-1E34497A1A9B}"/>
                  </a:ext>
                </a:extLst>
              </p:cNvPr>
              <p:cNvGrpSpPr/>
              <p:nvPr userDrawn="1"/>
            </p:nvGrpSpPr>
            <p:grpSpPr>
              <a:xfrm flipH="1">
                <a:off x="6581312" y="1571347"/>
                <a:ext cx="4499500" cy="834502"/>
                <a:chOff x="1004655" y="1571347"/>
                <a:chExt cx="4499500" cy="834502"/>
              </a:xfrm>
            </p:grpSpPr>
            <p:cxnSp>
              <p:nvCxnSpPr>
                <p:cNvPr id="30" name="Straight Connector 29">
                  <a:extLst>
                    <a:ext uri="{FF2B5EF4-FFF2-40B4-BE49-F238E27FC236}">
                      <a16:creationId xmlns:a16="http://schemas.microsoft.com/office/drawing/2014/main" id="{22969148-EEA6-15DF-64C0-F76B132AF63D}"/>
                    </a:ext>
                  </a:extLst>
                </p:cNvPr>
                <p:cNvCxnSpPr>
                  <a:cxnSpLocks/>
                </p:cNvCxnSpPr>
                <p:nvPr userDrawn="1"/>
              </p:nvCxnSpPr>
              <p:spPr>
                <a:xfrm>
                  <a:off x="1004655" y="1571347"/>
                  <a:ext cx="4499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EC3D67-316F-0830-31C5-14674D198480}"/>
                    </a:ext>
                  </a:extLst>
                </p:cNvPr>
                <p:cNvCxnSpPr>
                  <a:cxnSpLocks/>
                </p:cNvCxnSpPr>
                <p:nvPr userDrawn="1"/>
              </p:nvCxnSpPr>
              <p:spPr>
                <a:xfrm>
                  <a:off x="1022411" y="1571347"/>
                  <a:ext cx="0" cy="83450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DF5F2D9B-69E5-73D6-B427-F8BEC6AEE917}"/>
                </a:ext>
              </a:extLst>
            </p:cNvPr>
            <p:cNvGrpSpPr/>
            <p:nvPr userDrawn="1"/>
          </p:nvGrpSpPr>
          <p:grpSpPr>
            <a:xfrm flipV="1">
              <a:off x="986899" y="5382954"/>
              <a:ext cx="10076157" cy="1169149"/>
              <a:chOff x="1004655" y="1236700"/>
              <a:chExt cx="10076157" cy="1169149"/>
            </a:xfrm>
          </p:grpSpPr>
          <p:grpSp>
            <p:nvGrpSpPr>
              <p:cNvPr id="5" name="Group 4">
                <a:extLst>
                  <a:ext uri="{FF2B5EF4-FFF2-40B4-BE49-F238E27FC236}">
                    <a16:creationId xmlns:a16="http://schemas.microsoft.com/office/drawing/2014/main" id="{9892E0A6-256C-357D-8FB1-BCEEF58DC638}"/>
                  </a:ext>
                </a:extLst>
              </p:cNvPr>
              <p:cNvGrpSpPr/>
              <p:nvPr userDrawn="1"/>
            </p:nvGrpSpPr>
            <p:grpSpPr>
              <a:xfrm>
                <a:off x="1004655" y="1571347"/>
                <a:ext cx="4499500" cy="834502"/>
                <a:chOff x="1004655" y="1571347"/>
                <a:chExt cx="4499500" cy="834502"/>
              </a:xfrm>
            </p:grpSpPr>
            <p:cxnSp>
              <p:nvCxnSpPr>
                <p:cNvPr id="25" name="Straight Connector 24">
                  <a:extLst>
                    <a:ext uri="{FF2B5EF4-FFF2-40B4-BE49-F238E27FC236}">
                      <a16:creationId xmlns:a16="http://schemas.microsoft.com/office/drawing/2014/main" id="{44D39886-0DE8-CD74-0484-5BA18C090A07}"/>
                    </a:ext>
                  </a:extLst>
                </p:cNvPr>
                <p:cNvCxnSpPr>
                  <a:cxnSpLocks/>
                </p:cNvCxnSpPr>
                <p:nvPr userDrawn="1"/>
              </p:nvCxnSpPr>
              <p:spPr>
                <a:xfrm>
                  <a:off x="1004655" y="1571347"/>
                  <a:ext cx="4499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289AC2-2174-C093-BE82-94C91A8025F2}"/>
                    </a:ext>
                  </a:extLst>
                </p:cNvPr>
                <p:cNvCxnSpPr>
                  <a:cxnSpLocks/>
                </p:cNvCxnSpPr>
                <p:nvPr userDrawn="1"/>
              </p:nvCxnSpPr>
              <p:spPr>
                <a:xfrm>
                  <a:off x="1022411" y="1571347"/>
                  <a:ext cx="0" cy="83450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6" name="Graphic 5" descr="Open quotation mark with solid fill">
                <a:extLst>
                  <a:ext uri="{FF2B5EF4-FFF2-40B4-BE49-F238E27FC236}">
                    <a16:creationId xmlns:a16="http://schemas.microsoft.com/office/drawing/2014/main" id="{E516F2EF-21B3-5499-9602-BEAC3AD9D0A7}"/>
                  </a:ext>
                </a:extLst>
              </p:cNvPr>
              <p:cNvPicPr>
                <a:picLocks noChangeAspect="1"/>
              </p:cNvPicPr>
              <p:nvPr userDrawn="1"/>
            </p:nvPicPr>
            <p:blipFill>
              <a:blip>
                <a:extLst>
                  <a:ext uri="{96DAC541-7B7A-43D3-8B79-37D633B846F1}">
                    <asvg:svgBlip xmlns:asvg="http://schemas.microsoft.com/office/drawing/2016/SVG/main" r:embed="rId2"/>
                  </a:ext>
                </a:extLst>
              </a:blip>
              <a:srcRect l="19781" t="20669" r="18902" b="20981"/>
              <a:stretch>
                <a:fillRect/>
              </a:stretch>
            </p:blipFill>
            <p:spPr>
              <a:xfrm flipH="1">
                <a:off x="5691069" y="1236700"/>
                <a:ext cx="703329" cy="669293"/>
              </a:xfrm>
              <a:prstGeom prst="rect">
                <a:avLst/>
              </a:prstGeom>
            </p:spPr>
          </p:pic>
          <p:grpSp>
            <p:nvGrpSpPr>
              <p:cNvPr id="8" name="Group 7">
                <a:extLst>
                  <a:ext uri="{FF2B5EF4-FFF2-40B4-BE49-F238E27FC236}">
                    <a16:creationId xmlns:a16="http://schemas.microsoft.com/office/drawing/2014/main" id="{B31CE611-52D3-07B8-D7DA-93BE5FC3083B}"/>
                  </a:ext>
                </a:extLst>
              </p:cNvPr>
              <p:cNvGrpSpPr/>
              <p:nvPr userDrawn="1"/>
            </p:nvGrpSpPr>
            <p:grpSpPr>
              <a:xfrm flipH="1">
                <a:off x="6581312" y="1571347"/>
                <a:ext cx="4499500" cy="834502"/>
                <a:chOff x="1004655" y="1571347"/>
                <a:chExt cx="4499500" cy="834502"/>
              </a:xfrm>
            </p:grpSpPr>
            <p:cxnSp>
              <p:nvCxnSpPr>
                <p:cNvPr id="9" name="Straight Connector 8">
                  <a:extLst>
                    <a:ext uri="{FF2B5EF4-FFF2-40B4-BE49-F238E27FC236}">
                      <a16:creationId xmlns:a16="http://schemas.microsoft.com/office/drawing/2014/main" id="{0B3E0C34-75C4-24A1-378B-78D716BF832C}"/>
                    </a:ext>
                  </a:extLst>
                </p:cNvPr>
                <p:cNvCxnSpPr>
                  <a:cxnSpLocks/>
                </p:cNvCxnSpPr>
                <p:nvPr userDrawn="1"/>
              </p:nvCxnSpPr>
              <p:spPr>
                <a:xfrm>
                  <a:off x="1004655" y="1571347"/>
                  <a:ext cx="4499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34FF7-B607-F701-EF2C-89CD0FE918FD}"/>
                    </a:ext>
                  </a:extLst>
                </p:cNvPr>
                <p:cNvCxnSpPr>
                  <a:cxnSpLocks/>
                </p:cNvCxnSpPr>
                <p:nvPr userDrawn="1"/>
              </p:nvCxnSpPr>
              <p:spPr>
                <a:xfrm>
                  <a:off x="1022411" y="1571347"/>
                  <a:ext cx="0" cy="83450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pic>
        <p:nvPicPr>
          <p:cNvPr id="10" name="Picture 9">
            <a:extLst>
              <a:ext uri="{FF2B5EF4-FFF2-40B4-BE49-F238E27FC236}">
                <a16:creationId xmlns:a16="http://schemas.microsoft.com/office/drawing/2014/main" id="{7F5D0FC7-2B90-8BE1-9267-5DFA834138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3026226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2_Blue">
    <p:bg>
      <p:bgPr>
        <a:solidFill>
          <a:schemeClr val="tx2"/>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6B9D693-6348-ECD8-215B-A360A168FA95}"/>
              </a:ext>
            </a:extLst>
          </p:cNvPr>
          <p:cNvSpPr>
            <a:spLocks noGrp="1"/>
          </p:cNvSpPr>
          <p:nvPr>
            <p:ph type="title" hasCustomPrompt="1"/>
          </p:nvPr>
        </p:nvSpPr>
        <p:spPr>
          <a:xfrm>
            <a:off x="1536502" y="1639564"/>
            <a:ext cx="9136753" cy="2909582"/>
          </a:xfrm>
        </p:spPr>
        <p:txBody>
          <a:bodyPr anchor="t" anchorCtr="0">
            <a:normAutofit/>
          </a:bodyPr>
          <a:lstStyle>
            <a:lvl1pPr>
              <a:defRPr sz="6500">
                <a:solidFill>
                  <a:schemeClr val="bg1"/>
                </a:solidFill>
              </a:defRPr>
            </a:lvl1pPr>
          </a:lstStyle>
          <a:p>
            <a:r>
              <a:rPr lang="en-US"/>
              <a:t>Quote text</a:t>
            </a:r>
            <a:endParaRPr lang="en-GB"/>
          </a:p>
        </p:txBody>
      </p:sp>
      <p:sp>
        <p:nvSpPr>
          <p:cNvPr id="17" name="Text Placeholder 4">
            <a:extLst>
              <a:ext uri="{FF2B5EF4-FFF2-40B4-BE49-F238E27FC236}">
                <a16:creationId xmlns:a16="http://schemas.microsoft.com/office/drawing/2014/main" id="{70D52C4F-F493-C3D3-0249-FA84F452A7F8}"/>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chemeClr val="bg1"/>
              </a:buClr>
              <a:buFont typeface="Arial" panose="020B0604020202020204" pitchFamily="34" charset="0"/>
              <a:buChar char="–"/>
              <a:defRPr sz="2500">
                <a:solidFill>
                  <a:schemeClr val="bg1"/>
                </a:solidFill>
              </a:defRPr>
            </a:lvl1pPr>
          </a:lstStyle>
          <a:p>
            <a:pPr lvl="0"/>
            <a:r>
              <a:rPr lang="en-US"/>
              <a:t>Quote reference</a:t>
            </a:r>
          </a:p>
        </p:txBody>
      </p:sp>
      <p:grpSp>
        <p:nvGrpSpPr>
          <p:cNvPr id="2" name="Group 1">
            <a:extLst>
              <a:ext uri="{FF2B5EF4-FFF2-40B4-BE49-F238E27FC236}">
                <a16:creationId xmlns:a16="http://schemas.microsoft.com/office/drawing/2014/main" id="{14D245E1-F88C-64E8-2FF3-A7CF69A6011E}"/>
              </a:ext>
            </a:extLst>
          </p:cNvPr>
          <p:cNvGrpSpPr/>
          <p:nvPr userDrawn="1"/>
        </p:nvGrpSpPr>
        <p:grpSpPr>
          <a:xfrm>
            <a:off x="1049044" y="771299"/>
            <a:ext cx="10093913" cy="5315403"/>
            <a:chOff x="986899" y="1236700"/>
            <a:chExt cx="10093913" cy="5315403"/>
          </a:xfrm>
          <a:solidFill>
            <a:schemeClr val="bg1"/>
          </a:solidFill>
        </p:grpSpPr>
        <p:grpSp>
          <p:nvGrpSpPr>
            <p:cNvPr id="3" name="Group 2">
              <a:extLst>
                <a:ext uri="{FF2B5EF4-FFF2-40B4-BE49-F238E27FC236}">
                  <a16:creationId xmlns:a16="http://schemas.microsoft.com/office/drawing/2014/main" id="{5FA7AF9B-7CF5-C62E-D14B-99878ECD7310}"/>
                </a:ext>
              </a:extLst>
            </p:cNvPr>
            <p:cNvGrpSpPr/>
            <p:nvPr userDrawn="1"/>
          </p:nvGrpSpPr>
          <p:grpSpPr>
            <a:xfrm>
              <a:off x="1004655" y="1236700"/>
              <a:ext cx="10076157" cy="1169149"/>
              <a:chOff x="1004655" y="1236700"/>
              <a:chExt cx="10076157" cy="1169149"/>
            </a:xfrm>
            <a:grpFill/>
          </p:grpSpPr>
          <p:grpSp>
            <p:nvGrpSpPr>
              <p:cNvPr id="26" name="Group 25">
                <a:extLst>
                  <a:ext uri="{FF2B5EF4-FFF2-40B4-BE49-F238E27FC236}">
                    <a16:creationId xmlns:a16="http://schemas.microsoft.com/office/drawing/2014/main" id="{A192390D-C276-2DEC-04D9-12741F6EF988}"/>
                  </a:ext>
                </a:extLst>
              </p:cNvPr>
              <p:cNvGrpSpPr/>
              <p:nvPr userDrawn="1"/>
            </p:nvGrpSpPr>
            <p:grpSpPr>
              <a:xfrm>
                <a:off x="1004655" y="1571347"/>
                <a:ext cx="4499500" cy="834502"/>
                <a:chOff x="1004655" y="1571347"/>
                <a:chExt cx="4499500" cy="834502"/>
              </a:xfrm>
              <a:grpFill/>
            </p:grpSpPr>
            <p:cxnSp>
              <p:nvCxnSpPr>
                <p:cNvPr id="31" name="Straight Connector 30">
                  <a:extLst>
                    <a:ext uri="{FF2B5EF4-FFF2-40B4-BE49-F238E27FC236}">
                      <a16:creationId xmlns:a16="http://schemas.microsoft.com/office/drawing/2014/main" id="{ECB34371-7DE7-8AAF-1380-16881EEBFB97}"/>
                    </a:ext>
                  </a:extLst>
                </p:cNvPr>
                <p:cNvCxnSpPr>
                  <a:cxnSpLocks/>
                </p:cNvCxnSpPr>
                <p:nvPr userDrawn="1"/>
              </p:nvCxnSpPr>
              <p:spPr>
                <a:xfrm>
                  <a:off x="1004655" y="1571347"/>
                  <a:ext cx="44995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0993D4B-9CBA-16C8-6805-B717344AE660}"/>
                    </a:ext>
                  </a:extLst>
                </p:cNvPr>
                <p:cNvCxnSpPr>
                  <a:cxnSpLocks/>
                </p:cNvCxnSpPr>
                <p:nvPr userDrawn="1"/>
              </p:nvCxnSpPr>
              <p:spPr>
                <a:xfrm>
                  <a:off x="1022411" y="1571347"/>
                  <a:ext cx="0" cy="834502"/>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7" name="Graphic 26" descr="Open quotation mark with solid fill">
                <a:extLst>
                  <a:ext uri="{FF2B5EF4-FFF2-40B4-BE49-F238E27FC236}">
                    <a16:creationId xmlns:a16="http://schemas.microsoft.com/office/drawing/2014/main" id="{CF8344B1-432B-14F7-4A5B-9FD62A2BDF78}"/>
                  </a:ext>
                </a:extLst>
              </p:cNvPr>
              <p:cNvPicPr>
                <a:picLocks noChangeAspect="1"/>
              </p:cNvPicPr>
              <p:nvPr userDrawn="1"/>
            </p:nvPicPr>
            <p:blipFill>
              <a:blip>
                <a:extLst>
                  <a:ext uri="{96DAC541-7B7A-43D3-8B79-37D633B846F1}">
                    <asvg:svgBlip xmlns:asvg="http://schemas.microsoft.com/office/drawing/2016/SVG/main" r:embed="rId2"/>
                  </a:ext>
                </a:extLst>
              </a:blip>
              <a:srcRect l="19781" t="20669" r="18902" b="20981"/>
              <a:stretch>
                <a:fillRect/>
              </a:stretch>
            </p:blipFill>
            <p:spPr>
              <a:xfrm>
                <a:off x="5691069" y="1236700"/>
                <a:ext cx="703329" cy="669293"/>
              </a:xfrm>
              <a:prstGeom prst="rect">
                <a:avLst/>
              </a:prstGeom>
            </p:spPr>
          </p:pic>
          <p:grpSp>
            <p:nvGrpSpPr>
              <p:cNvPr id="28" name="Group 27">
                <a:extLst>
                  <a:ext uri="{FF2B5EF4-FFF2-40B4-BE49-F238E27FC236}">
                    <a16:creationId xmlns:a16="http://schemas.microsoft.com/office/drawing/2014/main" id="{A2BC0F6D-135A-4D1E-AF52-93778845B317}"/>
                  </a:ext>
                </a:extLst>
              </p:cNvPr>
              <p:cNvGrpSpPr/>
              <p:nvPr userDrawn="1"/>
            </p:nvGrpSpPr>
            <p:grpSpPr>
              <a:xfrm flipH="1">
                <a:off x="6581312" y="1571347"/>
                <a:ext cx="4499500" cy="834502"/>
                <a:chOff x="1004655" y="1571347"/>
                <a:chExt cx="4499500" cy="834502"/>
              </a:xfrm>
              <a:grpFill/>
            </p:grpSpPr>
            <p:cxnSp>
              <p:nvCxnSpPr>
                <p:cNvPr id="29" name="Straight Connector 28">
                  <a:extLst>
                    <a:ext uri="{FF2B5EF4-FFF2-40B4-BE49-F238E27FC236}">
                      <a16:creationId xmlns:a16="http://schemas.microsoft.com/office/drawing/2014/main" id="{E8A8C90E-4267-8277-EB5C-EA3795294C45}"/>
                    </a:ext>
                  </a:extLst>
                </p:cNvPr>
                <p:cNvCxnSpPr>
                  <a:cxnSpLocks/>
                </p:cNvCxnSpPr>
                <p:nvPr userDrawn="1"/>
              </p:nvCxnSpPr>
              <p:spPr>
                <a:xfrm>
                  <a:off x="1004655" y="1571347"/>
                  <a:ext cx="44995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F506AA-2123-6194-967C-AF2E2C6D46C4}"/>
                    </a:ext>
                  </a:extLst>
                </p:cNvPr>
                <p:cNvCxnSpPr>
                  <a:cxnSpLocks/>
                </p:cNvCxnSpPr>
                <p:nvPr userDrawn="1"/>
              </p:nvCxnSpPr>
              <p:spPr>
                <a:xfrm>
                  <a:off x="1022411" y="1571347"/>
                  <a:ext cx="0" cy="834502"/>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72AA98F6-BF57-2A00-EC0E-0206B030BA6C}"/>
                </a:ext>
              </a:extLst>
            </p:cNvPr>
            <p:cNvGrpSpPr/>
            <p:nvPr userDrawn="1"/>
          </p:nvGrpSpPr>
          <p:grpSpPr>
            <a:xfrm flipV="1">
              <a:off x="986899" y="5382954"/>
              <a:ext cx="10076157" cy="1169149"/>
              <a:chOff x="1004655" y="1236700"/>
              <a:chExt cx="10076157" cy="1169149"/>
            </a:xfrm>
            <a:grpFill/>
          </p:grpSpPr>
          <p:grpSp>
            <p:nvGrpSpPr>
              <p:cNvPr id="19" name="Group 18">
                <a:extLst>
                  <a:ext uri="{FF2B5EF4-FFF2-40B4-BE49-F238E27FC236}">
                    <a16:creationId xmlns:a16="http://schemas.microsoft.com/office/drawing/2014/main" id="{D82F85B2-1337-FCCE-5CAB-D641B6AD162F}"/>
                  </a:ext>
                </a:extLst>
              </p:cNvPr>
              <p:cNvGrpSpPr/>
              <p:nvPr userDrawn="1"/>
            </p:nvGrpSpPr>
            <p:grpSpPr>
              <a:xfrm>
                <a:off x="1004655" y="1571347"/>
                <a:ext cx="4499500" cy="834502"/>
                <a:chOff x="1004655" y="1571347"/>
                <a:chExt cx="4499500" cy="834502"/>
              </a:xfrm>
              <a:grpFill/>
            </p:grpSpPr>
            <p:cxnSp>
              <p:nvCxnSpPr>
                <p:cNvPr id="24" name="Straight Connector 23">
                  <a:extLst>
                    <a:ext uri="{FF2B5EF4-FFF2-40B4-BE49-F238E27FC236}">
                      <a16:creationId xmlns:a16="http://schemas.microsoft.com/office/drawing/2014/main" id="{06EFB593-0D68-6B4D-F665-4F674ED9923D}"/>
                    </a:ext>
                  </a:extLst>
                </p:cNvPr>
                <p:cNvCxnSpPr>
                  <a:cxnSpLocks/>
                </p:cNvCxnSpPr>
                <p:nvPr userDrawn="1"/>
              </p:nvCxnSpPr>
              <p:spPr>
                <a:xfrm>
                  <a:off x="1004655" y="1571347"/>
                  <a:ext cx="44995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E6882E-AEFD-94C6-577A-A6AD1A47AC34}"/>
                    </a:ext>
                  </a:extLst>
                </p:cNvPr>
                <p:cNvCxnSpPr>
                  <a:cxnSpLocks/>
                </p:cNvCxnSpPr>
                <p:nvPr userDrawn="1"/>
              </p:nvCxnSpPr>
              <p:spPr>
                <a:xfrm>
                  <a:off x="1022411" y="1571347"/>
                  <a:ext cx="0" cy="834502"/>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 name="Graphic 19" descr="Open quotation mark with solid fill">
                <a:extLst>
                  <a:ext uri="{FF2B5EF4-FFF2-40B4-BE49-F238E27FC236}">
                    <a16:creationId xmlns:a16="http://schemas.microsoft.com/office/drawing/2014/main" id="{B604CFE4-E03F-D41F-1E24-6D3E68ADEF51}"/>
                  </a:ext>
                </a:extLst>
              </p:cNvPr>
              <p:cNvPicPr>
                <a:picLocks noChangeAspect="1"/>
              </p:cNvPicPr>
              <p:nvPr userDrawn="1"/>
            </p:nvPicPr>
            <p:blipFill>
              <a:blip>
                <a:extLst>
                  <a:ext uri="{96DAC541-7B7A-43D3-8B79-37D633B846F1}">
                    <asvg:svgBlip xmlns:asvg="http://schemas.microsoft.com/office/drawing/2016/SVG/main" r:embed="rId2"/>
                  </a:ext>
                </a:extLst>
              </a:blip>
              <a:srcRect l="19781" t="20669" r="18902" b="20981"/>
              <a:stretch>
                <a:fillRect/>
              </a:stretch>
            </p:blipFill>
            <p:spPr>
              <a:xfrm flipH="1">
                <a:off x="5691069" y="1236700"/>
                <a:ext cx="703329" cy="669293"/>
              </a:xfrm>
              <a:prstGeom prst="rect">
                <a:avLst/>
              </a:prstGeom>
            </p:spPr>
          </p:pic>
          <p:grpSp>
            <p:nvGrpSpPr>
              <p:cNvPr id="21" name="Group 20">
                <a:extLst>
                  <a:ext uri="{FF2B5EF4-FFF2-40B4-BE49-F238E27FC236}">
                    <a16:creationId xmlns:a16="http://schemas.microsoft.com/office/drawing/2014/main" id="{60A39A4F-BB16-F724-A799-105F6642F974}"/>
                  </a:ext>
                </a:extLst>
              </p:cNvPr>
              <p:cNvGrpSpPr/>
              <p:nvPr userDrawn="1"/>
            </p:nvGrpSpPr>
            <p:grpSpPr>
              <a:xfrm flipH="1">
                <a:off x="6581312" y="1571347"/>
                <a:ext cx="4499500" cy="834502"/>
                <a:chOff x="1004655" y="1571347"/>
                <a:chExt cx="4499500" cy="834502"/>
              </a:xfrm>
              <a:grpFill/>
            </p:grpSpPr>
            <p:cxnSp>
              <p:nvCxnSpPr>
                <p:cNvPr id="22" name="Straight Connector 21">
                  <a:extLst>
                    <a:ext uri="{FF2B5EF4-FFF2-40B4-BE49-F238E27FC236}">
                      <a16:creationId xmlns:a16="http://schemas.microsoft.com/office/drawing/2014/main" id="{2F151D77-0E00-38AA-125D-6D74E26425EC}"/>
                    </a:ext>
                  </a:extLst>
                </p:cNvPr>
                <p:cNvCxnSpPr>
                  <a:cxnSpLocks/>
                </p:cNvCxnSpPr>
                <p:nvPr userDrawn="1"/>
              </p:nvCxnSpPr>
              <p:spPr>
                <a:xfrm>
                  <a:off x="1004655" y="1571347"/>
                  <a:ext cx="4499500" cy="0"/>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49EEDB-CE2A-0EA0-CE0A-7A0622B904CC}"/>
                    </a:ext>
                  </a:extLst>
                </p:cNvPr>
                <p:cNvCxnSpPr>
                  <a:cxnSpLocks/>
                </p:cNvCxnSpPr>
                <p:nvPr userDrawn="1"/>
              </p:nvCxnSpPr>
              <p:spPr>
                <a:xfrm>
                  <a:off x="1022411" y="1571347"/>
                  <a:ext cx="0" cy="834502"/>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579212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944F9B-864E-11B1-D4FB-76FC529C0464}"/>
              </a:ext>
            </a:extLst>
          </p:cNvPr>
          <p:cNvSpPr>
            <a:spLocks noGrp="1"/>
          </p:cNvSpPr>
          <p:nvPr>
            <p:ph type="sldNum" sz="quarter" idx="10"/>
          </p:nvPr>
        </p:nvSpPr>
        <p:spPr/>
        <p:txBody>
          <a:bodyPr/>
          <a:lstStyle/>
          <a:p>
            <a:fld id="{9E1B3243-DEA5-4604-A6E8-C1A57225F930}" type="slidenum">
              <a:rPr lang="en-GB" smtClean="0"/>
              <a:pPr/>
              <a:t>‹#›</a:t>
            </a:fld>
            <a:endParaRPr lang="en-GB"/>
          </a:p>
        </p:txBody>
      </p:sp>
      <p:sp>
        <p:nvSpPr>
          <p:cNvPr id="4" name="Title 1">
            <a:extLst>
              <a:ext uri="{FF2B5EF4-FFF2-40B4-BE49-F238E27FC236}">
                <a16:creationId xmlns:a16="http://schemas.microsoft.com/office/drawing/2014/main" id="{C1DBC5B2-DBAA-2AC6-F1F6-168978FC1D96}"/>
              </a:ext>
            </a:extLst>
          </p:cNvPr>
          <p:cNvSpPr>
            <a:spLocks noGrp="1"/>
          </p:cNvSpPr>
          <p:nvPr>
            <p:ph type="title"/>
          </p:nvPr>
        </p:nvSpPr>
        <p:spPr>
          <a:xfrm>
            <a:off x="3008376" y="548640"/>
            <a:ext cx="8558784" cy="1151467"/>
          </a:xfrm>
        </p:spPr>
        <p:txBody>
          <a:bodyPr anchor="t" anchorCtr="0"/>
          <a:lstStyle/>
          <a:p>
            <a:r>
              <a:rPr lang="en-US"/>
              <a:t>Click to edit Master title style</a:t>
            </a:r>
            <a:endParaRPr lang="en-GB"/>
          </a:p>
        </p:txBody>
      </p:sp>
      <p:sp>
        <p:nvSpPr>
          <p:cNvPr id="2" name="Content Placeholder 2">
            <a:extLst>
              <a:ext uri="{FF2B5EF4-FFF2-40B4-BE49-F238E27FC236}">
                <a16:creationId xmlns:a16="http://schemas.microsoft.com/office/drawing/2014/main" id="{43D5D7CC-7C7F-B66E-79A2-82F90297C137}"/>
              </a:ext>
            </a:extLst>
          </p:cNvPr>
          <p:cNvSpPr>
            <a:spLocks noGrp="1"/>
          </p:cNvSpPr>
          <p:nvPr>
            <p:ph idx="1"/>
          </p:nvPr>
        </p:nvSpPr>
        <p:spPr>
          <a:xfrm>
            <a:off x="3008377" y="1902759"/>
            <a:ext cx="8558784" cy="4440891"/>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4549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1_Divider Slide - Shape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961545-8D49-AF60-C4C0-9A9884B93D85}"/>
              </a:ext>
            </a:extLst>
          </p:cNvPr>
          <p:cNvSpPr>
            <a:spLocks noChangeAspect="1"/>
          </p:cNvSpPr>
          <p:nvPr userDrawn="1"/>
        </p:nvSpPr>
        <p:spPr>
          <a:xfrm>
            <a:off x="4581270" y="2838268"/>
            <a:ext cx="8326324" cy="4155069"/>
          </a:xfrm>
          <a:custGeom>
            <a:avLst/>
            <a:gdLst/>
            <a:ahLst/>
            <a:cxnLst/>
            <a:rect l="l" t="t" r="r" b="b"/>
            <a:pathLst>
              <a:path w="9161810" h="5817749">
                <a:moveTo>
                  <a:pt x="0" y="0"/>
                </a:moveTo>
                <a:lnTo>
                  <a:pt x="9161810" y="0"/>
                </a:lnTo>
                <a:lnTo>
                  <a:pt x="9161810" y="5817749"/>
                </a:lnTo>
                <a:lnTo>
                  <a:pt x="0" y="5817749"/>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sp>
        <p:nvSpPr>
          <p:cNvPr id="5" name="Freeform 2">
            <a:extLst>
              <a:ext uri="{FF2B5EF4-FFF2-40B4-BE49-F238E27FC236}">
                <a16:creationId xmlns:a16="http://schemas.microsoft.com/office/drawing/2014/main" id="{26BD1ADE-5473-6AA0-4B8F-48EC39A029F6}"/>
              </a:ext>
            </a:extLst>
          </p:cNvPr>
          <p:cNvSpPr>
            <a:spLocks noChangeAspect="1"/>
          </p:cNvSpPr>
          <p:nvPr userDrawn="1"/>
        </p:nvSpPr>
        <p:spPr>
          <a:xfrm rot="10800000">
            <a:off x="-697669" y="-168676"/>
            <a:ext cx="8430722" cy="4155069"/>
          </a:xfrm>
          <a:custGeom>
            <a:avLst/>
            <a:gdLst/>
            <a:ahLst/>
            <a:cxnLst/>
            <a:rect l="l" t="t" r="r" b="b"/>
            <a:pathLst>
              <a:path w="9276684" h="5890695">
                <a:moveTo>
                  <a:pt x="0" y="0"/>
                </a:moveTo>
                <a:lnTo>
                  <a:pt x="9276685" y="0"/>
                </a:lnTo>
                <a:lnTo>
                  <a:pt x="9276685" y="5890695"/>
                </a:lnTo>
                <a:lnTo>
                  <a:pt x="0" y="5890695"/>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grpSp>
        <p:nvGrpSpPr>
          <p:cNvPr id="3" name="Group 2">
            <a:extLst>
              <a:ext uri="{FF2B5EF4-FFF2-40B4-BE49-F238E27FC236}">
                <a16:creationId xmlns:a16="http://schemas.microsoft.com/office/drawing/2014/main" id="{C72A1B06-3816-2DEA-26D1-DFE0D89E8CF0}"/>
              </a:ext>
            </a:extLst>
          </p:cNvPr>
          <p:cNvGrpSpPr/>
          <p:nvPr userDrawn="1"/>
        </p:nvGrpSpPr>
        <p:grpSpPr>
          <a:xfrm>
            <a:off x="699330" y="829491"/>
            <a:ext cx="10793340" cy="5162935"/>
            <a:chOff x="1004655" y="1571347"/>
            <a:chExt cx="10093914" cy="4556464"/>
          </a:xfrm>
        </p:grpSpPr>
        <p:grpSp>
          <p:nvGrpSpPr>
            <p:cNvPr id="8" name="Group 7">
              <a:extLst>
                <a:ext uri="{FF2B5EF4-FFF2-40B4-BE49-F238E27FC236}">
                  <a16:creationId xmlns:a16="http://schemas.microsoft.com/office/drawing/2014/main" id="{A692782B-BC9F-A67D-8955-9E9E889E97AA}"/>
                </a:ext>
              </a:extLst>
            </p:cNvPr>
            <p:cNvGrpSpPr/>
            <p:nvPr userDrawn="1"/>
          </p:nvGrpSpPr>
          <p:grpSpPr>
            <a:xfrm flipH="1">
              <a:off x="10308456" y="1571347"/>
              <a:ext cx="790113" cy="4556464"/>
              <a:chOff x="1004655" y="1571348"/>
              <a:chExt cx="790113" cy="4556464"/>
            </a:xfrm>
          </p:grpSpPr>
          <p:cxnSp>
            <p:nvCxnSpPr>
              <p:cNvPr id="13" name="Straight Connector 12">
                <a:extLst>
                  <a:ext uri="{FF2B5EF4-FFF2-40B4-BE49-F238E27FC236}">
                    <a16:creationId xmlns:a16="http://schemas.microsoft.com/office/drawing/2014/main" id="{B2E4A5F4-2879-0946-5530-36A16F9C3B59}"/>
                  </a:ext>
                </a:extLst>
              </p:cNvPr>
              <p:cNvCxnSpPr>
                <a:cxnSpLocks/>
              </p:cNvCxnSpPr>
              <p:nvPr userDrawn="1"/>
            </p:nvCxnSpPr>
            <p:spPr>
              <a:xfrm>
                <a:off x="1004655" y="1571348"/>
                <a:ext cx="7901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6884F2-8944-364C-71C9-B2DDE76FA36E}"/>
                  </a:ext>
                </a:extLst>
              </p:cNvPr>
              <p:cNvCxnSpPr>
                <a:cxnSpLocks/>
              </p:cNvCxnSpPr>
              <p:nvPr userDrawn="1"/>
            </p:nvCxnSpPr>
            <p:spPr>
              <a:xfrm>
                <a:off x="1004655" y="6127812"/>
                <a:ext cx="7901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57EEE92-6E21-BDBE-7180-352930F43A56}"/>
                  </a:ext>
                </a:extLst>
              </p:cNvPr>
              <p:cNvCxnSpPr>
                <a:cxnSpLocks/>
              </p:cNvCxnSpPr>
              <p:nvPr userDrawn="1"/>
            </p:nvCxnSpPr>
            <p:spPr>
              <a:xfrm>
                <a:off x="1022411" y="1571348"/>
                <a:ext cx="0" cy="45564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FDC2662-F548-4CBE-9547-49CA6EDB3B12}"/>
                </a:ext>
              </a:extLst>
            </p:cNvPr>
            <p:cNvGrpSpPr/>
            <p:nvPr userDrawn="1"/>
          </p:nvGrpSpPr>
          <p:grpSpPr>
            <a:xfrm>
              <a:off x="1004655" y="1571347"/>
              <a:ext cx="790113" cy="4556464"/>
              <a:chOff x="1004655" y="1571348"/>
              <a:chExt cx="790113" cy="4556464"/>
            </a:xfrm>
          </p:grpSpPr>
          <p:cxnSp>
            <p:nvCxnSpPr>
              <p:cNvPr id="10" name="Straight Connector 9">
                <a:extLst>
                  <a:ext uri="{FF2B5EF4-FFF2-40B4-BE49-F238E27FC236}">
                    <a16:creationId xmlns:a16="http://schemas.microsoft.com/office/drawing/2014/main" id="{DE294BD0-0C72-795A-A4EB-5A28CB07686D}"/>
                  </a:ext>
                </a:extLst>
              </p:cNvPr>
              <p:cNvCxnSpPr>
                <a:cxnSpLocks/>
              </p:cNvCxnSpPr>
              <p:nvPr userDrawn="1"/>
            </p:nvCxnSpPr>
            <p:spPr>
              <a:xfrm>
                <a:off x="1004655" y="1571348"/>
                <a:ext cx="7901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79AB24-0E26-73F5-74F6-F3C67F0D21BB}"/>
                  </a:ext>
                </a:extLst>
              </p:cNvPr>
              <p:cNvCxnSpPr>
                <a:cxnSpLocks/>
              </p:cNvCxnSpPr>
              <p:nvPr userDrawn="1"/>
            </p:nvCxnSpPr>
            <p:spPr>
              <a:xfrm>
                <a:off x="1004655" y="6127812"/>
                <a:ext cx="7901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6EED5B-5D8D-EC7F-952E-5F9092F2C0D3}"/>
                  </a:ext>
                </a:extLst>
              </p:cNvPr>
              <p:cNvCxnSpPr>
                <a:cxnSpLocks/>
              </p:cNvCxnSpPr>
              <p:nvPr userDrawn="1"/>
            </p:nvCxnSpPr>
            <p:spPr>
              <a:xfrm>
                <a:off x="1022411" y="1571348"/>
                <a:ext cx="0" cy="45564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16" name="Title 1">
            <a:extLst>
              <a:ext uri="{FF2B5EF4-FFF2-40B4-BE49-F238E27FC236}">
                <a16:creationId xmlns:a16="http://schemas.microsoft.com/office/drawing/2014/main" id="{DD75837D-CE65-2BF3-4B35-E51153FB3F1F}"/>
              </a:ext>
            </a:extLst>
          </p:cNvPr>
          <p:cNvSpPr>
            <a:spLocks noGrp="1"/>
          </p:cNvSpPr>
          <p:nvPr>
            <p:ph type="title" hasCustomPrompt="1"/>
          </p:nvPr>
        </p:nvSpPr>
        <p:spPr>
          <a:xfrm>
            <a:off x="1536502" y="1639564"/>
            <a:ext cx="9136753" cy="2909582"/>
          </a:xfrm>
        </p:spPr>
        <p:txBody>
          <a:bodyPr anchor="t" anchorCtr="0">
            <a:noAutofit/>
          </a:bodyPr>
          <a:lstStyle>
            <a:lvl1pPr>
              <a:defRPr sz="6500">
                <a:solidFill>
                  <a:schemeClr val="tx2"/>
                </a:solidFill>
              </a:defRPr>
            </a:lvl1pPr>
          </a:lstStyle>
          <a:p>
            <a:r>
              <a:rPr lang="en-US"/>
              <a:t>Quote text</a:t>
            </a:r>
            <a:endParaRPr lang="en-GB"/>
          </a:p>
        </p:txBody>
      </p:sp>
      <p:sp>
        <p:nvSpPr>
          <p:cNvPr id="17" name="Text Placeholder 4">
            <a:extLst>
              <a:ext uri="{FF2B5EF4-FFF2-40B4-BE49-F238E27FC236}">
                <a16:creationId xmlns:a16="http://schemas.microsoft.com/office/drawing/2014/main" id="{5262DE31-1889-41DE-5944-5D6D201DA384}"/>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rgbClr val="2E2F7A"/>
              </a:buClr>
              <a:buFont typeface="Arial" panose="020B0604020202020204" pitchFamily="34" charset="0"/>
              <a:buChar char="–"/>
              <a:defRPr sz="2500">
                <a:solidFill>
                  <a:schemeClr val="tx2"/>
                </a:solidFill>
              </a:defRPr>
            </a:lvl1pPr>
          </a:lstStyle>
          <a:p>
            <a:pPr lvl="0"/>
            <a:r>
              <a:rPr lang="en-US"/>
              <a:t>Quote reference</a:t>
            </a:r>
          </a:p>
        </p:txBody>
      </p:sp>
    </p:spTree>
    <p:extLst>
      <p:ext uri="{BB962C8B-B14F-4D97-AF65-F5344CB8AC3E}">
        <p14:creationId xmlns:p14="http://schemas.microsoft.com/office/powerpoint/2010/main" val="1725194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8_Divider Slide - Shape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961545-8D49-AF60-C4C0-9A9884B93D85}"/>
              </a:ext>
            </a:extLst>
          </p:cNvPr>
          <p:cNvSpPr>
            <a:spLocks noChangeAspect="1"/>
          </p:cNvSpPr>
          <p:nvPr userDrawn="1"/>
        </p:nvSpPr>
        <p:spPr>
          <a:xfrm>
            <a:off x="4581270" y="2838268"/>
            <a:ext cx="8326324" cy="4155069"/>
          </a:xfrm>
          <a:custGeom>
            <a:avLst/>
            <a:gdLst/>
            <a:ahLst/>
            <a:cxnLst/>
            <a:rect l="l" t="t" r="r" b="b"/>
            <a:pathLst>
              <a:path w="9161810" h="5817749">
                <a:moveTo>
                  <a:pt x="0" y="0"/>
                </a:moveTo>
                <a:lnTo>
                  <a:pt x="9161810" y="0"/>
                </a:lnTo>
                <a:lnTo>
                  <a:pt x="9161810" y="5817749"/>
                </a:lnTo>
                <a:lnTo>
                  <a:pt x="0" y="5817749"/>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sp>
        <p:nvSpPr>
          <p:cNvPr id="5" name="Freeform 2">
            <a:extLst>
              <a:ext uri="{FF2B5EF4-FFF2-40B4-BE49-F238E27FC236}">
                <a16:creationId xmlns:a16="http://schemas.microsoft.com/office/drawing/2014/main" id="{26BD1ADE-5473-6AA0-4B8F-48EC39A029F6}"/>
              </a:ext>
            </a:extLst>
          </p:cNvPr>
          <p:cNvSpPr>
            <a:spLocks noChangeAspect="1"/>
          </p:cNvSpPr>
          <p:nvPr userDrawn="1"/>
        </p:nvSpPr>
        <p:spPr>
          <a:xfrm rot="10800000">
            <a:off x="-697669" y="-168676"/>
            <a:ext cx="8430722" cy="4155069"/>
          </a:xfrm>
          <a:custGeom>
            <a:avLst/>
            <a:gdLst/>
            <a:ahLst/>
            <a:cxnLst/>
            <a:rect l="l" t="t" r="r" b="b"/>
            <a:pathLst>
              <a:path w="9276684" h="5890695">
                <a:moveTo>
                  <a:pt x="0" y="0"/>
                </a:moveTo>
                <a:lnTo>
                  <a:pt x="9276685" y="0"/>
                </a:lnTo>
                <a:lnTo>
                  <a:pt x="9276685" y="5890695"/>
                </a:lnTo>
                <a:lnTo>
                  <a:pt x="0" y="5890695"/>
                </a:lnTo>
                <a:lnTo>
                  <a:pt x="0" y="0"/>
                </a:lnTo>
                <a:close/>
              </a:path>
            </a:pathLst>
          </a:custGeom>
          <a:blipFill dpi="0" rotWithShape="1">
            <a:blip>
              <a:alphaModFix amt="25000"/>
              <a:extLst>
                <a:ext uri="{96DAC541-7B7A-43D3-8B79-37D633B846F1}">
                  <asvg:svgBlip xmlns:asvg="http://schemas.microsoft.com/office/drawing/2016/SVG/main" r:embed="rId3"/>
                </a:ext>
              </a:extLst>
            </a:blip>
            <a:srcRect/>
            <a:stretch>
              <a:fillRect/>
            </a:stretch>
          </a:blipFill>
        </p:spPr>
        <p:txBody>
          <a:bodyPr/>
          <a:lstStyle/>
          <a:p>
            <a:endParaRPr lang="en-US"/>
          </a:p>
        </p:txBody>
      </p:sp>
      <p:grpSp>
        <p:nvGrpSpPr>
          <p:cNvPr id="2" name="Group 1">
            <a:extLst>
              <a:ext uri="{FF2B5EF4-FFF2-40B4-BE49-F238E27FC236}">
                <a16:creationId xmlns:a16="http://schemas.microsoft.com/office/drawing/2014/main" id="{54A68CCE-4370-5D1F-701A-7594A539D30E}"/>
              </a:ext>
            </a:extLst>
          </p:cNvPr>
          <p:cNvGrpSpPr/>
          <p:nvPr userDrawn="1"/>
        </p:nvGrpSpPr>
        <p:grpSpPr>
          <a:xfrm>
            <a:off x="699330" y="829491"/>
            <a:ext cx="10793340" cy="5162935"/>
            <a:chOff x="1004655" y="1571347"/>
            <a:chExt cx="10093914" cy="4556464"/>
          </a:xfrm>
        </p:grpSpPr>
        <p:grpSp>
          <p:nvGrpSpPr>
            <p:cNvPr id="3" name="Group 2">
              <a:extLst>
                <a:ext uri="{FF2B5EF4-FFF2-40B4-BE49-F238E27FC236}">
                  <a16:creationId xmlns:a16="http://schemas.microsoft.com/office/drawing/2014/main" id="{3736494E-30EA-589E-0BC2-B0524A62959A}"/>
                </a:ext>
              </a:extLst>
            </p:cNvPr>
            <p:cNvGrpSpPr/>
            <p:nvPr userDrawn="1"/>
          </p:nvGrpSpPr>
          <p:grpSpPr>
            <a:xfrm flipH="1">
              <a:off x="10308456" y="1571347"/>
              <a:ext cx="790113" cy="4556464"/>
              <a:chOff x="1004655" y="1571348"/>
              <a:chExt cx="790113" cy="4556464"/>
            </a:xfrm>
          </p:grpSpPr>
          <p:cxnSp>
            <p:nvCxnSpPr>
              <p:cNvPr id="10" name="Straight Connector 9">
                <a:extLst>
                  <a:ext uri="{FF2B5EF4-FFF2-40B4-BE49-F238E27FC236}">
                    <a16:creationId xmlns:a16="http://schemas.microsoft.com/office/drawing/2014/main" id="{18003BBA-5DEE-6B33-AC6A-64B2DCF4F99C}"/>
                  </a:ext>
                </a:extLst>
              </p:cNvPr>
              <p:cNvCxnSpPr>
                <a:cxnSpLocks/>
              </p:cNvCxnSpPr>
              <p:nvPr userDrawn="1"/>
            </p:nvCxnSpPr>
            <p:spPr>
              <a:xfrm>
                <a:off x="1004655" y="1571348"/>
                <a:ext cx="7901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BFAF21-4B12-A042-56C6-A1C127C1521D}"/>
                  </a:ext>
                </a:extLst>
              </p:cNvPr>
              <p:cNvCxnSpPr>
                <a:cxnSpLocks/>
              </p:cNvCxnSpPr>
              <p:nvPr userDrawn="1"/>
            </p:nvCxnSpPr>
            <p:spPr>
              <a:xfrm>
                <a:off x="1004655" y="6127812"/>
                <a:ext cx="7901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947150-C51D-46E2-F2F8-603D61174BC8}"/>
                  </a:ext>
                </a:extLst>
              </p:cNvPr>
              <p:cNvCxnSpPr>
                <a:cxnSpLocks/>
              </p:cNvCxnSpPr>
              <p:nvPr userDrawn="1"/>
            </p:nvCxnSpPr>
            <p:spPr>
              <a:xfrm>
                <a:off x="1022411" y="1571348"/>
                <a:ext cx="0" cy="455646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4A774B8-5292-2FD8-2709-526A6973F7C4}"/>
                </a:ext>
              </a:extLst>
            </p:cNvPr>
            <p:cNvGrpSpPr/>
            <p:nvPr userDrawn="1"/>
          </p:nvGrpSpPr>
          <p:grpSpPr>
            <a:xfrm>
              <a:off x="1004655" y="1571347"/>
              <a:ext cx="790113" cy="4556464"/>
              <a:chOff x="1004655" y="1571348"/>
              <a:chExt cx="790113" cy="4556464"/>
            </a:xfrm>
          </p:grpSpPr>
          <p:cxnSp>
            <p:nvCxnSpPr>
              <p:cNvPr id="7" name="Straight Connector 6">
                <a:extLst>
                  <a:ext uri="{FF2B5EF4-FFF2-40B4-BE49-F238E27FC236}">
                    <a16:creationId xmlns:a16="http://schemas.microsoft.com/office/drawing/2014/main" id="{DCFB21BE-7C07-98C2-5549-511080F1677B}"/>
                  </a:ext>
                </a:extLst>
              </p:cNvPr>
              <p:cNvCxnSpPr>
                <a:cxnSpLocks/>
              </p:cNvCxnSpPr>
              <p:nvPr userDrawn="1"/>
            </p:nvCxnSpPr>
            <p:spPr>
              <a:xfrm>
                <a:off x="1004655" y="1571348"/>
                <a:ext cx="7901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7164E3-F5F5-963D-CD4E-EB002EC7A823}"/>
                  </a:ext>
                </a:extLst>
              </p:cNvPr>
              <p:cNvCxnSpPr>
                <a:cxnSpLocks/>
              </p:cNvCxnSpPr>
              <p:nvPr userDrawn="1"/>
            </p:nvCxnSpPr>
            <p:spPr>
              <a:xfrm>
                <a:off x="1004655" y="6127812"/>
                <a:ext cx="7901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A6F408-E8E8-D69E-8A58-64BFEB7D17DB}"/>
                  </a:ext>
                </a:extLst>
              </p:cNvPr>
              <p:cNvCxnSpPr>
                <a:cxnSpLocks/>
              </p:cNvCxnSpPr>
              <p:nvPr userDrawn="1"/>
            </p:nvCxnSpPr>
            <p:spPr>
              <a:xfrm>
                <a:off x="1022411" y="1571348"/>
                <a:ext cx="0" cy="455646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13" name="Title 1">
            <a:extLst>
              <a:ext uri="{FF2B5EF4-FFF2-40B4-BE49-F238E27FC236}">
                <a16:creationId xmlns:a16="http://schemas.microsoft.com/office/drawing/2014/main" id="{27516BB9-DBAA-2FEA-1EDA-7E0EE869D34F}"/>
              </a:ext>
            </a:extLst>
          </p:cNvPr>
          <p:cNvSpPr>
            <a:spLocks noGrp="1"/>
          </p:cNvSpPr>
          <p:nvPr>
            <p:ph type="title" hasCustomPrompt="1"/>
          </p:nvPr>
        </p:nvSpPr>
        <p:spPr>
          <a:xfrm>
            <a:off x="1536502" y="1639564"/>
            <a:ext cx="9136753" cy="2909582"/>
          </a:xfrm>
        </p:spPr>
        <p:txBody>
          <a:bodyPr anchor="t" anchorCtr="0">
            <a:normAutofit/>
          </a:bodyPr>
          <a:lstStyle>
            <a:lvl1pPr>
              <a:defRPr sz="6500">
                <a:solidFill>
                  <a:schemeClr val="bg2"/>
                </a:solidFill>
              </a:defRPr>
            </a:lvl1pPr>
          </a:lstStyle>
          <a:p>
            <a:r>
              <a:rPr lang="en-US"/>
              <a:t>Quote text</a:t>
            </a:r>
            <a:endParaRPr lang="en-GB"/>
          </a:p>
        </p:txBody>
      </p:sp>
      <p:sp>
        <p:nvSpPr>
          <p:cNvPr id="14" name="Text Placeholder 4">
            <a:extLst>
              <a:ext uri="{FF2B5EF4-FFF2-40B4-BE49-F238E27FC236}">
                <a16:creationId xmlns:a16="http://schemas.microsoft.com/office/drawing/2014/main" id="{2A9592F9-0895-FB8D-67E7-51A67A6D69F0}"/>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chemeClr val="accent2"/>
              </a:buClr>
              <a:buFont typeface="Arial" panose="020B0604020202020204" pitchFamily="34" charset="0"/>
              <a:buChar char="–"/>
              <a:defRPr sz="2500">
                <a:solidFill>
                  <a:schemeClr val="bg2"/>
                </a:solidFill>
              </a:defRPr>
            </a:lvl1pPr>
          </a:lstStyle>
          <a:p>
            <a:pPr lvl="0"/>
            <a:r>
              <a:rPr lang="en-US"/>
              <a:t>Quote reference</a:t>
            </a:r>
          </a:p>
        </p:txBody>
      </p:sp>
    </p:spTree>
    <p:extLst>
      <p:ext uri="{BB962C8B-B14F-4D97-AF65-F5344CB8AC3E}">
        <p14:creationId xmlns:p14="http://schemas.microsoft.com/office/powerpoint/2010/main" val="1018945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9_Divider Slide - Shape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961545-8D49-AF60-C4C0-9A9884B93D85}"/>
              </a:ext>
            </a:extLst>
          </p:cNvPr>
          <p:cNvSpPr>
            <a:spLocks noChangeAspect="1"/>
          </p:cNvSpPr>
          <p:nvPr userDrawn="1"/>
        </p:nvSpPr>
        <p:spPr>
          <a:xfrm>
            <a:off x="4599025" y="2864901"/>
            <a:ext cx="8326324" cy="4155069"/>
          </a:xfrm>
          <a:custGeom>
            <a:avLst/>
            <a:gdLst/>
            <a:ahLst/>
            <a:cxnLst/>
            <a:rect l="l" t="t" r="r" b="b"/>
            <a:pathLst>
              <a:path w="9161810" h="5817749">
                <a:moveTo>
                  <a:pt x="0" y="0"/>
                </a:moveTo>
                <a:lnTo>
                  <a:pt x="9161810" y="0"/>
                </a:lnTo>
                <a:lnTo>
                  <a:pt x="9161810" y="5817749"/>
                </a:lnTo>
                <a:lnTo>
                  <a:pt x="0" y="5817749"/>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sp>
        <p:nvSpPr>
          <p:cNvPr id="5" name="Freeform 2">
            <a:extLst>
              <a:ext uri="{FF2B5EF4-FFF2-40B4-BE49-F238E27FC236}">
                <a16:creationId xmlns:a16="http://schemas.microsoft.com/office/drawing/2014/main" id="{26BD1ADE-5473-6AA0-4B8F-48EC39A029F6}"/>
              </a:ext>
            </a:extLst>
          </p:cNvPr>
          <p:cNvSpPr>
            <a:spLocks noChangeAspect="1"/>
          </p:cNvSpPr>
          <p:nvPr userDrawn="1"/>
        </p:nvSpPr>
        <p:spPr>
          <a:xfrm rot="10800000">
            <a:off x="-697669" y="-168676"/>
            <a:ext cx="8430722" cy="4155069"/>
          </a:xfrm>
          <a:custGeom>
            <a:avLst/>
            <a:gdLst/>
            <a:ahLst/>
            <a:cxnLst/>
            <a:rect l="l" t="t" r="r" b="b"/>
            <a:pathLst>
              <a:path w="9276684" h="5890695">
                <a:moveTo>
                  <a:pt x="0" y="0"/>
                </a:moveTo>
                <a:lnTo>
                  <a:pt x="9276685" y="0"/>
                </a:lnTo>
                <a:lnTo>
                  <a:pt x="9276685" y="5890695"/>
                </a:lnTo>
                <a:lnTo>
                  <a:pt x="0" y="5890695"/>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grpSp>
        <p:nvGrpSpPr>
          <p:cNvPr id="2" name="Group 1">
            <a:extLst>
              <a:ext uri="{FF2B5EF4-FFF2-40B4-BE49-F238E27FC236}">
                <a16:creationId xmlns:a16="http://schemas.microsoft.com/office/drawing/2014/main" id="{2C5030AF-5C80-7E93-9F16-23AD6C11BDE8}"/>
              </a:ext>
            </a:extLst>
          </p:cNvPr>
          <p:cNvGrpSpPr/>
          <p:nvPr userDrawn="1"/>
        </p:nvGrpSpPr>
        <p:grpSpPr>
          <a:xfrm>
            <a:off x="699330" y="829491"/>
            <a:ext cx="10793340" cy="5162935"/>
            <a:chOff x="1004655" y="1571347"/>
            <a:chExt cx="10093914" cy="4556464"/>
          </a:xfrm>
        </p:grpSpPr>
        <p:grpSp>
          <p:nvGrpSpPr>
            <p:cNvPr id="3" name="Group 2">
              <a:extLst>
                <a:ext uri="{FF2B5EF4-FFF2-40B4-BE49-F238E27FC236}">
                  <a16:creationId xmlns:a16="http://schemas.microsoft.com/office/drawing/2014/main" id="{F2204F89-A059-D3A5-1B05-1D0A6050E8D9}"/>
                </a:ext>
              </a:extLst>
            </p:cNvPr>
            <p:cNvGrpSpPr/>
            <p:nvPr userDrawn="1"/>
          </p:nvGrpSpPr>
          <p:grpSpPr>
            <a:xfrm flipH="1">
              <a:off x="10308456" y="1571347"/>
              <a:ext cx="790113" cy="4556464"/>
              <a:chOff x="1004655" y="1571348"/>
              <a:chExt cx="790113" cy="4556464"/>
            </a:xfrm>
          </p:grpSpPr>
          <p:cxnSp>
            <p:nvCxnSpPr>
              <p:cNvPr id="10" name="Straight Connector 9">
                <a:extLst>
                  <a:ext uri="{FF2B5EF4-FFF2-40B4-BE49-F238E27FC236}">
                    <a16:creationId xmlns:a16="http://schemas.microsoft.com/office/drawing/2014/main" id="{DCF11A76-6D59-A335-774C-8378AB8C7DE8}"/>
                  </a:ext>
                </a:extLst>
              </p:cNvPr>
              <p:cNvCxnSpPr>
                <a:cxnSpLocks/>
              </p:cNvCxnSpPr>
              <p:nvPr userDrawn="1"/>
            </p:nvCxnSpPr>
            <p:spPr>
              <a:xfrm>
                <a:off x="1004655" y="1571348"/>
                <a:ext cx="79011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4DA232-44E1-D3A9-C91D-26C3E6F5AF81}"/>
                  </a:ext>
                </a:extLst>
              </p:cNvPr>
              <p:cNvCxnSpPr>
                <a:cxnSpLocks/>
              </p:cNvCxnSpPr>
              <p:nvPr userDrawn="1"/>
            </p:nvCxnSpPr>
            <p:spPr>
              <a:xfrm>
                <a:off x="1004655" y="6127812"/>
                <a:ext cx="79011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20EBAF-E811-0A18-0B04-7EE0FDD3BA92}"/>
                  </a:ext>
                </a:extLst>
              </p:cNvPr>
              <p:cNvCxnSpPr>
                <a:cxnSpLocks/>
              </p:cNvCxnSpPr>
              <p:nvPr userDrawn="1"/>
            </p:nvCxnSpPr>
            <p:spPr>
              <a:xfrm>
                <a:off x="1022411" y="1571348"/>
                <a:ext cx="0" cy="45564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8C31128-0D92-1082-CA64-A482E51E676D}"/>
                </a:ext>
              </a:extLst>
            </p:cNvPr>
            <p:cNvGrpSpPr/>
            <p:nvPr userDrawn="1"/>
          </p:nvGrpSpPr>
          <p:grpSpPr>
            <a:xfrm>
              <a:off x="1004655" y="1571347"/>
              <a:ext cx="790113" cy="4556464"/>
              <a:chOff x="1004655" y="1571348"/>
              <a:chExt cx="790113" cy="4556464"/>
            </a:xfrm>
          </p:grpSpPr>
          <p:cxnSp>
            <p:nvCxnSpPr>
              <p:cNvPr id="7" name="Straight Connector 6">
                <a:extLst>
                  <a:ext uri="{FF2B5EF4-FFF2-40B4-BE49-F238E27FC236}">
                    <a16:creationId xmlns:a16="http://schemas.microsoft.com/office/drawing/2014/main" id="{C80F3323-073F-5762-4B31-8A29314CBE26}"/>
                  </a:ext>
                </a:extLst>
              </p:cNvPr>
              <p:cNvCxnSpPr>
                <a:cxnSpLocks/>
              </p:cNvCxnSpPr>
              <p:nvPr userDrawn="1"/>
            </p:nvCxnSpPr>
            <p:spPr>
              <a:xfrm>
                <a:off x="1004655" y="1571348"/>
                <a:ext cx="79011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437B51-CE7F-D6A4-5FDC-2F8C4B8BF17E}"/>
                  </a:ext>
                </a:extLst>
              </p:cNvPr>
              <p:cNvCxnSpPr>
                <a:cxnSpLocks/>
              </p:cNvCxnSpPr>
              <p:nvPr userDrawn="1"/>
            </p:nvCxnSpPr>
            <p:spPr>
              <a:xfrm>
                <a:off x="1004655" y="6127812"/>
                <a:ext cx="79011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772FE2-6CF7-15A3-BC4F-EE6C11F379AB}"/>
                  </a:ext>
                </a:extLst>
              </p:cNvPr>
              <p:cNvCxnSpPr>
                <a:cxnSpLocks/>
              </p:cNvCxnSpPr>
              <p:nvPr userDrawn="1"/>
            </p:nvCxnSpPr>
            <p:spPr>
              <a:xfrm>
                <a:off x="1022411" y="1571348"/>
                <a:ext cx="0" cy="45564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3" name="Title 1">
            <a:extLst>
              <a:ext uri="{FF2B5EF4-FFF2-40B4-BE49-F238E27FC236}">
                <a16:creationId xmlns:a16="http://schemas.microsoft.com/office/drawing/2014/main" id="{386E06CA-ED5C-388F-6B0C-E8678CE84101}"/>
              </a:ext>
            </a:extLst>
          </p:cNvPr>
          <p:cNvSpPr>
            <a:spLocks noGrp="1"/>
          </p:cNvSpPr>
          <p:nvPr>
            <p:ph type="title" hasCustomPrompt="1"/>
          </p:nvPr>
        </p:nvSpPr>
        <p:spPr>
          <a:xfrm>
            <a:off x="1536502" y="1639564"/>
            <a:ext cx="9136753" cy="2909582"/>
          </a:xfrm>
        </p:spPr>
        <p:txBody>
          <a:bodyPr anchor="t" anchorCtr="0">
            <a:normAutofit/>
          </a:bodyPr>
          <a:lstStyle>
            <a:lvl1pPr>
              <a:defRPr sz="6500">
                <a:solidFill>
                  <a:schemeClr val="accent3"/>
                </a:solidFill>
              </a:defRPr>
            </a:lvl1pPr>
          </a:lstStyle>
          <a:p>
            <a:r>
              <a:rPr lang="en-US"/>
              <a:t>Quote text</a:t>
            </a:r>
            <a:endParaRPr lang="en-GB"/>
          </a:p>
        </p:txBody>
      </p:sp>
      <p:sp>
        <p:nvSpPr>
          <p:cNvPr id="14" name="Text Placeholder 4">
            <a:extLst>
              <a:ext uri="{FF2B5EF4-FFF2-40B4-BE49-F238E27FC236}">
                <a16:creationId xmlns:a16="http://schemas.microsoft.com/office/drawing/2014/main" id="{2B4622EF-07EC-541C-0C6E-506BE21E49CC}"/>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chemeClr val="accent3"/>
              </a:buClr>
              <a:buFont typeface="Arial" panose="020B0604020202020204" pitchFamily="34" charset="0"/>
              <a:buChar char="–"/>
              <a:defRPr sz="2500">
                <a:solidFill>
                  <a:schemeClr val="accent3"/>
                </a:solidFill>
              </a:defRPr>
            </a:lvl1pPr>
          </a:lstStyle>
          <a:p>
            <a:pPr lvl="0"/>
            <a:r>
              <a:rPr lang="en-US"/>
              <a:t>Quote reference</a:t>
            </a:r>
          </a:p>
        </p:txBody>
      </p:sp>
    </p:spTree>
    <p:extLst>
      <p:ext uri="{BB962C8B-B14F-4D97-AF65-F5344CB8AC3E}">
        <p14:creationId xmlns:p14="http://schemas.microsoft.com/office/powerpoint/2010/main" val="2810512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0_Divider Slide - Shape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961545-8D49-AF60-C4C0-9A9884B93D85}"/>
              </a:ext>
            </a:extLst>
          </p:cNvPr>
          <p:cNvSpPr>
            <a:spLocks noChangeAspect="1"/>
          </p:cNvSpPr>
          <p:nvPr userDrawn="1"/>
        </p:nvSpPr>
        <p:spPr>
          <a:xfrm>
            <a:off x="4581270" y="2838268"/>
            <a:ext cx="8326324" cy="4155069"/>
          </a:xfrm>
          <a:custGeom>
            <a:avLst/>
            <a:gdLst/>
            <a:ahLst/>
            <a:cxnLst/>
            <a:rect l="l" t="t" r="r" b="b"/>
            <a:pathLst>
              <a:path w="9161810" h="5817749">
                <a:moveTo>
                  <a:pt x="0" y="0"/>
                </a:moveTo>
                <a:lnTo>
                  <a:pt x="9161810" y="0"/>
                </a:lnTo>
                <a:lnTo>
                  <a:pt x="9161810" y="5817749"/>
                </a:lnTo>
                <a:lnTo>
                  <a:pt x="0" y="5817749"/>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sp>
        <p:nvSpPr>
          <p:cNvPr id="5" name="Freeform 2">
            <a:extLst>
              <a:ext uri="{FF2B5EF4-FFF2-40B4-BE49-F238E27FC236}">
                <a16:creationId xmlns:a16="http://schemas.microsoft.com/office/drawing/2014/main" id="{26BD1ADE-5473-6AA0-4B8F-48EC39A029F6}"/>
              </a:ext>
            </a:extLst>
          </p:cNvPr>
          <p:cNvSpPr>
            <a:spLocks noChangeAspect="1"/>
          </p:cNvSpPr>
          <p:nvPr userDrawn="1"/>
        </p:nvSpPr>
        <p:spPr>
          <a:xfrm rot="10800000">
            <a:off x="-697669" y="-168676"/>
            <a:ext cx="8430722" cy="4155069"/>
          </a:xfrm>
          <a:custGeom>
            <a:avLst/>
            <a:gdLst/>
            <a:ahLst/>
            <a:cxnLst/>
            <a:rect l="l" t="t" r="r" b="b"/>
            <a:pathLst>
              <a:path w="9276684" h="5890695">
                <a:moveTo>
                  <a:pt x="0" y="0"/>
                </a:moveTo>
                <a:lnTo>
                  <a:pt x="9276685" y="0"/>
                </a:lnTo>
                <a:lnTo>
                  <a:pt x="9276685" y="5890695"/>
                </a:lnTo>
                <a:lnTo>
                  <a:pt x="0" y="5890695"/>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grpSp>
        <p:nvGrpSpPr>
          <p:cNvPr id="2" name="Group 1">
            <a:extLst>
              <a:ext uri="{FF2B5EF4-FFF2-40B4-BE49-F238E27FC236}">
                <a16:creationId xmlns:a16="http://schemas.microsoft.com/office/drawing/2014/main" id="{5A9D5669-359C-B97B-69CC-03D3CEA5C301}"/>
              </a:ext>
            </a:extLst>
          </p:cNvPr>
          <p:cNvGrpSpPr/>
          <p:nvPr userDrawn="1"/>
        </p:nvGrpSpPr>
        <p:grpSpPr>
          <a:xfrm>
            <a:off x="699330" y="829491"/>
            <a:ext cx="10793340" cy="5162935"/>
            <a:chOff x="1004655" y="1571347"/>
            <a:chExt cx="10093914" cy="4556464"/>
          </a:xfrm>
        </p:grpSpPr>
        <p:grpSp>
          <p:nvGrpSpPr>
            <p:cNvPr id="3" name="Group 2">
              <a:extLst>
                <a:ext uri="{FF2B5EF4-FFF2-40B4-BE49-F238E27FC236}">
                  <a16:creationId xmlns:a16="http://schemas.microsoft.com/office/drawing/2014/main" id="{16F78E6C-A57A-AEBE-169C-5525FA500744}"/>
                </a:ext>
              </a:extLst>
            </p:cNvPr>
            <p:cNvGrpSpPr/>
            <p:nvPr userDrawn="1"/>
          </p:nvGrpSpPr>
          <p:grpSpPr>
            <a:xfrm flipH="1">
              <a:off x="10308456" y="1571347"/>
              <a:ext cx="790113" cy="4556464"/>
              <a:chOff x="1004655" y="1571348"/>
              <a:chExt cx="790113" cy="4556464"/>
            </a:xfrm>
          </p:grpSpPr>
          <p:cxnSp>
            <p:nvCxnSpPr>
              <p:cNvPr id="10" name="Straight Connector 9">
                <a:extLst>
                  <a:ext uri="{FF2B5EF4-FFF2-40B4-BE49-F238E27FC236}">
                    <a16:creationId xmlns:a16="http://schemas.microsoft.com/office/drawing/2014/main" id="{A4031633-4594-FB4C-0D32-CA52571A9905}"/>
                  </a:ext>
                </a:extLst>
              </p:cNvPr>
              <p:cNvCxnSpPr>
                <a:cxnSpLocks/>
              </p:cNvCxnSpPr>
              <p:nvPr userDrawn="1"/>
            </p:nvCxnSpPr>
            <p:spPr>
              <a:xfrm>
                <a:off x="1004655" y="1571348"/>
                <a:ext cx="79011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DFCA4A-BD07-CAB0-D3D6-8EA85B7B8561}"/>
                  </a:ext>
                </a:extLst>
              </p:cNvPr>
              <p:cNvCxnSpPr>
                <a:cxnSpLocks/>
              </p:cNvCxnSpPr>
              <p:nvPr userDrawn="1"/>
            </p:nvCxnSpPr>
            <p:spPr>
              <a:xfrm>
                <a:off x="1004655" y="6127812"/>
                <a:ext cx="79011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6DBF22-BA3E-D4D7-F590-BA7AD9A6FEB3}"/>
                  </a:ext>
                </a:extLst>
              </p:cNvPr>
              <p:cNvCxnSpPr>
                <a:cxnSpLocks/>
              </p:cNvCxnSpPr>
              <p:nvPr userDrawn="1"/>
            </p:nvCxnSpPr>
            <p:spPr>
              <a:xfrm>
                <a:off x="1022411" y="1571348"/>
                <a:ext cx="0" cy="455646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9E9901C-6406-D884-08EE-281B380999B8}"/>
                </a:ext>
              </a:extLst>
            </p:cNvPr>
            <p:cNvGrpSpPr/>
            <p:nvPr userDrawn="1"/>
          </p:nvGrpSpPr>
          <p:grpSpPr>
            <a:xfrm>
              <a:off x="1004655" y="1571347"/>
              <a:ext cx="790113" cy="4556464"/>
              <a:chOff x="1004655" y="1571348"/>
              <a:chExt cx="790113" cy="4556464"/>
            </a:xfrm>
          </p:grpSpPr>
          <p:cxnSp>
            <p:nvCxnSpPr>
              <p:cNvPr id="7" name="Straight Connector 6">
                <a:extLst>
                  <a:ext uri="{FF2B5EF4-FFF2-40B4-BE49-F238E27FC236}">
                    <a16:creationId xmlns:a16="http://schemas.microsoft.com/office/drawing/2014/main" id="{40484FA6-04E0-6AC5-7F4C-3FB89F876E1A}"/>
                  </a:ext>
                </a:extLst>
              </p:cNvPr>
              <p:cNvCxnSpPr>
                <a:cxnSpLocks/>
              </p:cNvCxnSpPr>
              <p:nvPr userDrawn="1"/>
            </p:nvCxnSpPr>
            <p:spPr>
              <a:xfrm>
                <a:off x="1004655" y="1571348"/>
                <a:ext cx="79011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F56C38-07AA-38D9-18D4-580F38D042FF}"/>
                  </a:ext>
                </a:extLst>
              </p:cNvPr>
              <p:cNvCxnSpPr>
                <a:cxnSpLocks/>
              </p:cNvCxnSpPr>
              <p:nvPr userDrawn="1"/>
            </p:nvCxnSpPr>
            <p:spPr>
              <a:xfrm>
                <a:off x="1004655" y="6127812"/>
                <a:ext cx="79011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37E494-79B2-2893-01D2-C9CDB5A6D8CF}"/>
                  </a:ext>
                </a:extLst>
              </p:cNvPr>
              <p:cNvCxnSpPr>
                <a:cxnSpLocks/>
              </p:cNvCxnSpPr>
              <p:nvPr userDrawn="1"/>
            </p:nvCxnSpPr>
            <p:spPr>
              <a:xfrm>
                <a:off x="1022411" y="1571348"/>
                <a:ext cx="0" cy="455646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13" name="Title 1">
            <a:extLst>
              <a:ext uri="{FF2B5EF4-FFF2-40B4-BE49-F238E27FC236}">
                <a16:creationId xmlns:a16="http://schemas.microsoft.com/office/drawing/2014/main" id="{96297FA9-EF7C-7073-0AB9-18720358D27B}"/>
              </a:ext>
            </a:extLst>
          </p:cNvPr>
          <p:cNvSpPr>
            <a:spLocks noGrp="1"/>
          </p:cNvSpPr>
          <p:nvPr>
            <p:ph type="title" hasCustomPrompt="1"/>
          </p:nvPr>
        </p:nvSpPr>
        <p:spPr>
          <a:xfrm>
            <a:off x="1536502" y="1639564"/>
            <a:ext cx="9136753" cy="2909582"/>
          </a:xfrm>
        </p:spPr>
        <p:txBody>
          <a:bodyPr anchor="t" anchorCtr="0">
            <a:normAutofit/>
          </a:bodyPr>
          <a:lstStyle>
            <a:lvl1pPr>
              <a:defRPr sz="6500">
                <a:solidFill>
                  <a:schemeClr val="accent4"/>
                </a:solidFill>
              </a:defRPr>
            </a:lvl1pPr>
          </a:lstStyle>
          <a:p>
            <a:r>
              <a:rPr lang="en-US"/>
              <a:t>Quote text</a:t>
            </a:r>
            <a:endParaRPr lang="en-GB"/>
          </a:p>
        </p:txBody>
      </p:sp>
      <p:sp>
        <p:nvSpPr>
          <p:cNvPr id="14" name="Text Placeholder 4">
            <a:extLst>
              <a:ext uri="{FF2B5EF4-FFF2-40B4-BE49-F238E27FC236}">
                <a16:creationId xmlns:a16="http://schemas.microsoft.com/office/drawing/2014/main" id="{F9D79021-CBA6-25A9-5F90-33AAA70B8104}"/>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chemeClr val="bg1"/>
              </a:buClr>
              <a:buFont typeface="Arial" panose="020B0604020202020204" pitchFamily="34" charset="0"/>
              <a:buChar char="–"/>
              <a:defRPr sz="2500">
                <a:solidFill>
                  <a:schemeClr val="accent4"/>
                </a:solidFill>
              </a:defRPr>
            </a:lvl1pPr>
          </a:lstStyle>
          <a:p>
            <a:pPr lvl="0"/>
            <a:r>
              <a:rPr lang="en-US"/>
              <a:t>Quote reference</a:t>
            </a:r>
          </a:p>
        </p:txBody>
      </p:sp>
    </p:spTree>
    <p:extLst>
      <p:ext uri="{BB962C8B-B14F-4D97-AF65-F5344CB8AC3E}">
        <p14:creationId xmlns:p14="http://schemas.microsoft.com/office/powerpoint/2010/main" val="299084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7_Divider Slide - Shape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961545-8D49-AF60-C4C0-9A9884B93D85}"/>
              </a:ext>
            </a:extLst>
          </p:cNvPr>
          <p:cNvSpPr>
            <a:spLocks noChangeAspect="1"/>
          </p:cNvSpPr>
          <p:nvPr userDrawn="1"/>
        </p:nvSpPr>
        <p:spPr>
          <a:xfrm>
            <a:off x="4581270" y="2838268"/>
            <a:ext cx="8326324" cy="4155069"/>
          </a:xfrm>
          <a:custGeom>
            <a:avLst/>
            <a:gdLst/>
            <a:ahLst/>
            <a:cxnLst/>
            <a:rect l="l" t="t" r="r" b="b"/>
            <a:pathLst>
              <a:path w="9161810" h="5817749">
                <a:moveTo>
                  <a:pt x="0" y="0"/>
                </a:moveTo>
                <a:lnTo>
                  <a:pt x="9161810" y="0"/>
                </a:lnTo>
                <a:lnTo>
                  <a:pt x="9161810" y="5817749"/>
                </a:lnTo>
                <a:lnTo>
                  <a:pt x="0" y="5817749"/>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sp>
        <p:nvSpPr>
          <p:cNvPr id="5" name="Freeform 2">
            <a:extLst>
              <a:ext uri="{FF2B5EF4-FFF2-40B4-BE49-F238E27FC236}">
                <a16:creationId xmlns:a16="http://schemas.microsoft.com/office/drawing/2014/main" id="{26BD1ADE-5473-6AA0-4B8F-48EC39A029F6}"/>
              </a:ext>
            </a:extLst>
          </p:cNvPr>
          <p:cNvSpPr>
            <a:spLocks noChangeAspect="1"/>
          </p:cNvSpPr>
          <p:nvPr userDrawn="1"/>
        </p:nvSpPr>
        <p:spPr>
          <a:xfrm rot="10800000">
            <a:off x="-697669" y="-168676"/>
            <a:ext cx="8430722" cy="4155069"/>
          </a:xfrm>
          <a:custGeom>
            <a:avLst/>
            <a:gdLst/>
            <a:ahLst/>
            <a:cxnLst/>
            <a:rect l="l" t="t" r="r" b="b"/>
            <a:pathLst>
              <a:path w="9276684" h="5890695">
                <a:moveTo>
                  <a:pt x="0" y="0"/>
                </a:moveTo>
                <a:lnTo>
                  <a:pt x="9276685" y="0"/>
                </a:lnTo>
                <a:lnTo>
                  <a:pt x="9276685" y="5890695"/>
                </a:lnTo>
                <a:lnTo>
                  <a:pt x="0" y="5890695"/>
                </a:lnTo>
                <a:lnTo>
                  <a:pt x="0" y="0"/>
                </a:lnTo>
                <a:close/>
              </a:path>
            </a:pathLst>
          </a:custGeom>
          <a:blipFill dpi="0" rotWithShape="1">
            <a:blip>
              <a:alphaModFix amt="25000"/>
              <a:extLst>
                <a:ext uri="{96DAC541-7B7A-43D3-8B79-37D633B846F1}">
                  <asvg:svgBlip xmlns:asvg="http://schemas.microsoft.com/office/drawing/2016/SVG/main" r:embed="rId2"/>
                </a:ext>
              </a:extLst>
            </a:blip>
            <a:srcRect/>
            <a:stretch>
              <a:fillRect/>
            </a:stretch>
          </a:blipFill>
        </p:spPr>
        <p:txBody>
          <a:bodyPr/>
          <a:lstStyle/>
          <a:p>
            <a:endParaRPr lang="en-US"/>
          </a:p>
        </p:txBody>
      </p:sp>
      <p:grpSp>
        <p:nvGrpSpPr>
          <p:cNvPr id="2" name="Group 1">
            <a:extLst>
              <a:ext uri="{FF2B5EF4-FFF2-40B4-BE49-F238E27FC236}">
                <a16:creationId xmlns:a16="http://schemas.microsoft.com/office/drawing/2014/main" id="{50BE8122-C9CD-3220-28F2-C65E7FC255C5}"/>
              </a:ext>
            </a:extLst>
          </p:cNvPr>
          <p:cNvGrpSpPr/>
          <p:nvPr userDrawn="1"/>
        </p:nvGrpSpPr>
        <p:grpSpPr>
          <a:xfrm>
            <a:off x="699330" y="829491"/>
            <a:ext cx="10793340" cy="5162935"/>
            <a:chOff x="1004655" y="1571347"/>
            <a:chExt cx="10093914" cy="4556464"/>
          </a:xfrm>
        </p:grpSpPr>
        <p:grpSp>
          <p:nvGrpSpPr>
            <p:cNvPr id="3" name="Group 2">
              <a:extLst>
                <a:ext uri="{FF2B5EF4-FFF2-40B4-BE49-F238E27FC236}">
                  <a16:creationId xmlns:a16="http://schemas.microsoft.com/office/drawing/2014/main" id="{D63C2D9E-6A61-ADC2-2EB2-9CC75934C416}"/>
                </a:ext>
              </a:extLst>
            </p:cNvPr>
            <p:cNvGrpSpPr/>
            <p:nvPr userDrawn="1"/>
          </p:nvGrpSpPr>
          <p:grpSpPr>
            <a:xfrm flipH="1">
              <a:off x="10308456" y="1571347"/>
              <a:ext cx="790113" cy="4556464"/>
              <a:chOff x="1004655" y="1571348"/>
              <a:chExt cx="790113" cy="4556464"/>
            </a:xfrm>
          </p:grpSpPr>
          <p:cxnSp>
            <p:nvCxnSpPr>
              <p:cNvPr id="10" name="Straight Connector 9">
                <a:extLst>
                  <a:ext uri="{FF2B5EF4-FFF2-40B4-BE49-F238E27FC236}">
                    <a16:creationId xmlns:a16="http://schemas.microsoft.com/office/drawing/2014/main" id="{ED7698AC-1642-AADE-13B8-B32E2DDCEFE2}"/>
                  </a:ext>
                </a:extLst>
              </p:cNvPr>
              <p:cNvCxnSpPr>
                <a:cxnSpLocks/>
              </p:cNvCxnSpPr>
              <p:nvPr userDrawn="1"/>
            </p:nvCxnSpPr>
            <p:spPr>
              <a:xfrm>
                <a:off x="1004655" y="1571348"/>
                <a:ext cx="79011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0A43B1-8B09-6B3B-9CE9-1F967E4E776B}"/>
                  </a:ext>
                </a:extLst>
              </p:cNvPr>
              <p:cNvCxnSpPr>
                <a:cxnSpLocks/>
              </p:cNvCxnSpPr>
              <p:nvPr userDrawn="1"/>
            </p:nvCxnSpPr>
            <p:spPr>
              <a:xfrm>
                <a:off x="1004655" y="6127812"/>
                <a:ext cx="79011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10AA6A-D083-FBAD-A22B-CBD7ECF17E6A}"/>
                  </a:ext>
                </a:extLst>
              </p:cNvPr>
              <p:cNvCxnSpPr>
                <a:cxnSpLocks/>
              </p:cNvCxnSpPr>
              <p:nvPr userDrawn="1"/>
            </p:nvCxnSpPr>
            <p:spPr>
              <a:xfrm>
                <a:off x="1022411" y="1571348"/>
                <a:ext cx="0" cy="455646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93B7C56-9080-12B9-0945-CA8C24CDC969}"/>
                </a:ext>
              </a:extLst>
            </p:cNvPr>
            <p:cNvGrpSpPr/>
            <p:nvPr userDrawn="1"/>
          </p:nvGrpSpPr>
          <p:grpSpPr>
            <a:xfrm>
              <a:off x="1004655" y="1571347"/>
              <a:ext cx="790113" cy="4556464"/>
              <a:chOff x="1004655" y="1571348"/>
              <a:chExt cx="790113" cy="4556464"/>
            </a:xfrm>
          </p:grpSpPr>
          <p:cxnSp>
            <p:nvCxnSpPr>
              <p:cNvPr id="7" name="Straight Connector 6">
                <a:extLst>
                  <a:ext uri="{FF2B5EF4-FFF2-40B4-BE49-F238E27FC236}">
                    <a16:creationId xmlns:a16="http://schemas.microsoft.com/office/drawing/2014/main" id="{19E75488-CC41-C9BE-C660-4A113B170DED}"/>
                  </a:ext>
                </a:extLst>
              </p:cNvPr>
              <p:cNvCxnSpPr>
                <a:cxnSpLocks/>
              </p:cNvCxnSpPr>
              <p:nvPr userDrawn="1"/>
            </p:nvCxnSpPr>
            <p:spPr>
              <a:xfrm>
                <a:off x="1004655" y="1571348"/>
                <a:ext cx="79011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391110-7768-3CB2-40F9-F2A9A0700613}"/>
                  </a:ext>
                </a:extLst>
              </p:cNvPr>
              <p:cNvCxnSpPr>
                <a:cxnSpLocks/>
              </p:cNvCxnSpPr>
              <p:nvPr userDrawn="1"/>
            </p:nvCxnSpPr>
            <p:spPr>
              <a:xfrm>
                <a:off x="1004655" y="6127812"/>
                <a:ext cx="79011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78E0F9-C8FB-FBED-9751-787EE7053901}"/>
                  </a:ext>
                </a:extLst>
              </p:cNvPr>
              <p:cNvCxnSpPr>
                <a:cxnSpLocks/>
              </p:cNvCxnSpPr>
              <p:nvPr userDrawn="1"/>
            </p:nvCxnSpPr>
            <p:spPr>
              <a:xfrm>
                <a:off x="1022411" y="1571348"/>
                <a:ext cx="0" cy="455646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13" name="Title 1">
            <a:extLst>
              <a:ext uri="{FF2B5EF4-FFF2-40B4-BE49-F238E27FC236}">
                <a16:creationId xmlns:a16="http://schemas.microsoft.com/office/drawing/2014/main" id="{47DCB154-9046-62D8-6134-69C56FF979B2}"/>
              </a:ext>
            </a:extLst>
          </p:cNvPr>
          <p:cNvSpPr>
            <a:spLocks noGrp="1"/>
          </p:cNvSpPr>
          <p:nvPr>
            <p:ph type="title" hasCustomPrompt="1"/>
          </p:nvPr>
        </p:nvSpPr>
        <p:spPr>
          <a:xfrm>
            <a:off x="1536502" y="1639564"/>
            <a:ext cx="9136753" cy="2909582"/>
          </a:xfrm>
        </p:spPr>
        <p:txBody>
          <a:bodyPr anchor="t" anchorCtr="0">
            <a:normAutofit/>
          </a:bodyPr>
          <a:lstStyle>
            <a:lvl1pPr>
              <a:defRPr sz="6500">
                <a:solidFill>
                  <a:schemeClr val="accent5">
                    <a:lumMod val="75000"/>
                  </a:schemeClr>
                </a:solidFill>
              </a:defRPr>
            </a:lvl1pPr>
          </a:lstStyle>
          <a:p>
            <a:r>
              <a:rPr lang="en-US"/>
              <a:t>Quote text</a:t>
            </a:r>
            <a:endParaRPr lang="en-GB"/>
          </a:p>
        </p:txBody>
      </p:sp>
      <p:sp>
        <p:nvSpPr>
          <p:cNvPr id="14" name="Text Placeholder 4">
            <a:extLst>
              <a:ext uri="{FF2B5EF4-FFF2-40B4-BE49-F238E27FC236}">
                <a16:creationId xmlns:a16="http://schemas.microsoft.com/office/drawing/2014/main" id="{5BFC0DE5-223B-F8B9-915D-1DDD9081F8D7}"/>
              </a:ext>
            </a:extLst>
          </p:cNvPr>
          <p:cNvSpPr>
            <a:spLocks noGrp="1"/>
          </p:cNvSpPr>
          <p:nvPr>
            <p:ph type="body" sz="quarter" idx="11" hasCustomPrompt="1"/>
          </p:nvPr>
        </p:nvSpPr>
        <p:spPr>
          <a:xfrm>
            <a:off x="1536502" y="4707373"/>
            <a:ext cx="9136753" cy="676275"/>
          </a:xfrm>
        </p:spPr>
        <p:txBody>
          <a:bodyPr>
            <a:normAutofit/>
          </a:bodyPr>
          <a:lstStyle>
            <a:lvl1pPr marL="342900" indent="-342900">
              <a:buClr>
                <a:schemeClr val="bg1"/>
              </a:buClr>
              <a:buFont typeface="Arial" panose="020B0604020202020204" pitchFamily="34" charset="0"/>
              <a:buChar char="–"/>
              <a:defRPr sz="2500">
                <a:solidFill>
                  <a:schemeClr val="accent5">
                    <a:lumMod val="75000"/>
                  </a:schemeClr>
                </a:solidFill>
              </a:defRPr>
            </a:lvl1pPr>
          </a:lstStyle>
          <a:p>
            <a:pPr lvl="0"/>
            <a:r>
              <a:rPr lang="en-US"/>
              <a:t>Quote reference</a:t>
            </a:r>
          </a:p>
        </p:txBody>
      </p:sp>
    </p:spTree>
    <p:extLst>
      <p:ext uri="{BB962C8B-B14F-4D97-AF65-F5344CB8AC3E}">
        <p14:creationId xmlns:p14="http://schemas.microsoft.com/office/powerpoint/2010/main" val="4092108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696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E6801-2997-8933-2690-EF863AAA51C5}"/>
              </a:ext>
            </a:extLst>
          </p:cNvPr>
          <p:cNvSpPr>
            <a:spLocks noGrp="1"/>
          </p:cNvSpPr>
          <p:nvPr>
            <p:ph type="title"/>
          </p:nvPr>
        </p:nvSpPr>
        <p:spPr>
          <a:xfrm>
            <a:off x="3238500" y="403226"/>
            <a:ext cx="7693025" cy="1187450"/>
          </a:xfrm>
          <a:prstGeom prst="rect">
            <a:avLst/>
          </a:prstGeom>
        </p:spPr>
        <p:txBody>
          <a:bodyPr vert="horz" lIns="0" tIns="0" rIns="0" bIns="0" rtlCol="0" anchor="b"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5975FD-9D31-9456-0BDA-9046926BC165}"/>
              </a:ext>
            </a:extLst>
          </p:cNvPr>
          <p:cNvSpPr>
            <a:spLocks noGrp="1"/>
          </p:cNvSpPr>
          <p:nvPr>
            <p:ph type="body" idx="1"/>
          </p:nvPr>
        </p:nvSpPr>
        <p:spPr>
          <a:xfrm>
            <a:off x="3238500" y="2160000"/>
            <a:ext cx="7693025" cy="41122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5470DE98-C264-08FC-BC41-69BC0A480A30}"/>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b="3250"/>
          <a:stretch/>
        </p:blipFill>
        <p:spPr>
          <a:xfrm rot="5400000">
            <a:off x="-2200276" y="2200278"/>
            <a:ext cx="6857998" cy="2457446"/>
          </a:xfrm>
          <a:prstGeom prst="rect">
            <a:avLst/>
          </a:prstGeom>
        </p:spPr>
      </p:pic>
      <p:sp>
        <p:nvSpPr>
          <p:cNvPr id="4" name="TextBox 4">
            <a:extLst>
              <a:ext uri="{FF2B5EF4-FFF2-40B4-BE49-F238E27FC236}">
                <a16:creationId xmlns:a16="http://schemas.microsoft.com/office/drawing/2014/main" id="{314BFB06-1FC3-F8CE-0BBB-D3FD0087AC76}"/>
              </a:ext>
            </a:extLst>
          </p:cNvPr>
          <p:cNvSpPr txBox="1"/>
          <p:nvPr userDrawn="1">
            <p:extLst>
              <p:ext uri="{1162E1C5-73C7-4A58-AE30-91384D911F3F}">
                <p184:classification xmlns:p184="http://schemas.microsoft.com/office/powerpoint/2018/4/main" val="hdr"/>
              </p:ext>
            </p:extLst>
          </p:nvPr>
        </p:nvSpPr>
        <p:spPr>
          <a:xfrm>
            <a:off x="63500" y="63500"/>
            <a:ext cx="450850"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a:t>
            </a:r>
          </a:p>
        </p:txBody>
      </p:sp>
    </p:spTree>
    <p:extLst>
      <p:ext uri="{BB962C8B-B14F-4D97-AF65-F5344CB8AC3E}">
        <p14:creationId xmlns:p14="http://schemas.microsoft.com/office/powerpoint/2010/main" val="3562420732"/>
      </p:ext>
    </p:extLst>
  </p:cSld>
  <p:clrMap bg1="lt1" tx1="dk1" bg2="lt2" tx2="dk2" accent1="accent1" accent2="accent2" accent3="accent3" accent4="accent4" accent5="accent5" accent6="accent6" hlink="hlink" folHlink="folHlink"/>
  <p:sldLayoutIdLst>
    <p:sldLayoutId id="2147483672" r:id="rId1"/>
    <p:sldLayoutId id="2147483712" r:id="rId2"/>
    <p:sldLayoutId id="2147483674" r:id="rId3"/>
    <p:sldLayoutId id="2147483673" r:id="rId4"/>
    <p:sldLayoutId id="2147483675" r:id="rId5"/>
    <p:sldLayoutId id="2147483676" r:id="rId6"/>
    <p:sldLayoutId id="2147483677" r:id="rId7"/>
    <p:sldLayoutId id="2147483693" r:id="rId8"/>
    <p:sldLayoutId id="2147483977" r:id="rId9"/>
    <p:sldLayoutId id="2147483987" r:id="rId10"/>
    <p:sldLayoutId id="2147483988" r:id="rId11"/>
    <p:sldLayoutId id="2147483678" r:id="rId12"/>
    <p:sldLayoutId id="2147483705" r:id="rId13"/>
    <p:sldLayoutId id="2147483706" r:id="rId14"/>
    <p:sldLayoutId id="2147483679" r:id="rId15"/>
    <p:sldLayoutId id="2147483709" r:id="rId16"/>
  </p:sldLayoutIdLst>
  <p:txStyles>
    <p:titleStyle>
      <a:lvl1pPr algn="l" defTabSz="914400" rtl="0" eaLnBrk="1" latinLnBrk="0" hangingPunct="1">
        <a:lnSpc>
          <a:spcPct val="90000"/>
        </a:lnSpc>
        <a:spcBef>
          <a:spcPct val="0"/>
        </a:spcBef>
        <a:buNone/>
        <a:defRPr sz="4000" b="1" kern="1200">
          <a:solidFill>
            <a:schemeClr val="bg2"/>
          </a:solidFill>
          <a:latin typeface="+mj-lt"/>
          <a:ea typeface="+mj-ea"/>
          <a:cs typeface="+mj-cs"/>
        </a:defRPr>
      </a:lvl1pPr>
    </p:titleStyle>
    <p:bodyStyle>
      <a:lvl1pPr marL="345600" indent="-345600" algn="l" defTabSz="914400" rtl="0" eaLnBrk="1" latinLnBrk="0" hangingPunct="1">
        <a:lnSpc>
          <a:spcPct val="110000"/>
        </a:lnSpc>
        <a:spcBef>
          <a:spcPts val="1000"/>
        </a:spcBef>
        <a:buClr>
          <a:schemeClr val="bg2"/>
        </a:buClr>
        <a:buFont typeface="Webdings" panose="05030102010509060703" pitchFamily="18" charset="2"/>
        <a:buChar char="="/>
        <a:defRPr sz="20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bg2"/>
        </a:buClr>
        <a:buFont typeface="Wingdings" panose="05000000000000000000" pitchFamily="2" charset="2"/>
        <a:buChar char="n"/>
        <a:defRPr sz="18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bg2"/>
        </a:buClr>
        <a:buFont typeface="Arial" panose="020B0604020202020204" pitchFamily="34" charset="0"/>
        <a:buChar char="–"/>
        <a:defRPr sz="16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bg2"/>
        </a:buClr>
        <a:buFont typeface="Webdings" panose="05030102010509060703" pitchFamily="18" charset="2"/>
        <a:buChar char="="/>
        <a:defRPr sz="14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bg2"/>
        </a:buClr>
        <a:buFont typeface="Webdings" panose="05030102010509060703" pitchFamily="18" charset="2"/>
        <a:buChar char="="/>
        <a:defRPr sz="1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00C4FF"/>
          </p15:clr>
        </p15:guide>
        <p15:guide id="2" pos="7680" userDrawn="1">
          <p15:clr>
            <a:srgbClr val="00C4FF"/>
          </p15:clr>
        </p15:guide>
        <p15:guide id="3" pos="2040" userDrawn="1">
          <p15:clr>
            <a:srgbClr val="00C4FF"/>
          </p15:clr>
        </p15:guide>
        <p15:guide id="4" pos="4383" userDrawn="1">
          <p15:clr>
            <a:srgbClr val="00C4FF"/>
          </p15:clr>
        </p15:guide>
        <p15:guide id="5" pos="4543" userDrawn="1">
          <p15:clr>
            <a:srgbClr val="00C4FF"/>
          </p15:clr>
        </p15:guide>
        <p15:guide id="6" pos="6886" userDrawn="1">
          <p15:clr>
            <a:srgbClr val="00C4FF"/>
          </p15:clr>
        </p15:guide>
        <p15:guide id="7" orient="horz" userDrawn="1">
          <p15:clr>
            <a:srgbClr val="00C4FF"/>
          </p15:clr>
        </p15:guide>
        <p15:guide id="8" orient="horz" pos="4320" userDrawn="1">
          <p15:clr>
            <a:srgbClr val="00C4FF"/>
          </p15:clr>
        </p15:guide>
        <p15:guide id="9" orient="horz" pos="368" userDrawn="1">
          <p15:clr>
            <a:srgbClr val="00C4FF"/>
          </p15:clr>
        </p15:guide>
        <p15:guide id="10" orient="horz" pos="3951" userDrawn="1">
          <p15:clr>
            <a:srgbClr val="00C4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E6801-2997-8933-2690-EF863AAA51C5}"/>
              </a:ext>
            </a:extLst>
          </p:cNvPr>
          <p:cNvSpPr>
            <a:spLocks noGrp="1"/>
          </p:cNvSpPr>
          <p:nvPr>
            <p:ph type="title"/>
          </p:nvPr>
        </p:nvSpPr>
        <p:spPr>
          <a:xfrm>
            <a:off x="3238500" y="403226"/>
            <a:ext cx="7693025" cy="1187450"/>
          </a:xfrm>
          <a:prstGeom prst="rect">
            <a:avLst/>
          </a:prstGeom>
        </p:spPr>
        <p:txBody>
          <a:bodyPr vert="horz" lIns="0" tIns="0" rIns="0" bIns="0" rtlCol="0" anchor="b"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5975FD-9D31-9456-0BDA-9046926BC165}"/>
              </a:ext>
            </a:extLst>
          </p:cNvPr>
          <p:cNvSpPr>
            <a:spLocks noGrp="1"/>
          </p:cNvSpPr>
          <p:nvPr>
            <p:ph type="body" idx="1"/>
          </p:nvPr>
        </p:nvSpPr>
        <p:spPr>
          <a:xfrm>
            <a:off x="3238500" y="2160000"/>
            <a:ext cx="7693025" cy="41122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a:extLst>
              <a:ext uri="{FF2B5EF4-FFF2-40B4-BE49-F238E27FC236}">
                <a16:creationId xmlns:a16="http://schemas.microsoft.com/office/drawing/2014/main" id="{314BFB06-1FC3-F8CE-0BBB-D3FD0087AC76}"/>
              </a:ext>
            </a:extLst>
          </p:cNvPr>
          <p:cNvSpPr txBox="1"/>
          <p:nvPr>
            <p:extLst>
              <p:ext uri="{1162E1C5-73C7-4A58-AE30-91384D911F3F}">
                <p184:classification xmlns:p184="http://schemas.microsoft.com/office/powerpoint/2018/4/main" val="hdr"/>
              </p:ext>
            </p:extLst>
          </p:nvPr>
        </p:nvSpPr>
        <p:spPr>
          <a:xfrm>
            <a:off x="63500" y="63500"/>
            <a:ext cx="450850"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a:t>
            </a:r>
          </a:p>
        </p:txBody>
      </p:sp>
    </p:spTree>
    <p:extLst>
      <p:ext uri="{BB962C8B-B14F-4D97-AF65-F5344CB8AC3E}">
        <p14:creationId xmlns:p14="http://schemas.microsoft.com/office/powerpoint/2010/main" val="25656605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837" r:id="rId24"/>
    <p:sldLayoutId id="2147483738" r:id="rId25"/>
    <p:sldLayoutId id="2147483879" r:id="rId26"/>
  </p:sldLayoutIdLst>
  <p:hf hdr="0" ftr="0" dt="0"/>
  <p:txStyles>
    <p:titleStyle>
      <a:lvl1pPr algn="l" defTabSz="914400" rtl="0" eaLnBrk="1" latinLnBrk="0" hangingPunct="1">
        <a:lnSpc>
          <a:spcPct val="90000"/>
        </a:lnSpc>
        <a:spcBef>
          <a:spcPct val="0"/>
        </a:spcBef>
        <a:buNone/>
        <a:defRPr sz="4000" b="1" kern="1200">
          <a:solidFill>
            <a:schemeClr val="bg2"/>
          </a:solidFill>
          <a:latin typeface="+mj-lt"/>
          <a:ea typeface="+mj-ea"/>
          <a:cs typeface="+mj-cs"/>
        </a:defRPr>
      </a:lvl1pPr>
    </p:titleStyle>
    <p:body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20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8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6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4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2040">
          <p15:clr>
            <a:srgbClr val="00C4FF"/>
          </p15:clr>
        </p15:guide>
        <p15:guide id="4" pos="4383">
          <p15:clr>
            <a:srgbClr val="00C4FF"/>
          </p15:clr>
        </p15:guide>
        <p15:guide id="5" pos="4543">
          <p15:clr>
            <a:srgbClr val="00C4FF"/>
          </p15:clr>
        </p15:guide>
        <p15:guide id="6" pos="6886">
          <p15:clr>
            <a:srgbClr val="00C4FF"/>
          </p15:clr>
        </p15:guide>
        <p15:guide id="7" orient="horz">
          <p15:clr>
            <a:srgbClr val="00C4FF"/>
          </p15:clr>
        </p15:guide>
        <p15:guide id="8" orient="horz" pos="4320">
          <p15:clr>
            <a:srgbClr val="00C4FF"/>
          </p15:clr>
        </p15:guide>
        <p15:guide id="9" orient="horz" pos="368">
          <p15:clr>
            <a:srgbClr val="00C4FF"/>
          </p15:clr>
        </p15:guide>
        <p15:guide id="10" orient="horz" pos="3951">
          <p15:clr>
            <a:srgbClr val="00C4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E6801-2997-8933-2690-EF863AAA51C5}"/>
              </a:ext>
            </a:extLst>
          </p:cNvPr>
          <p:cNvSpPr>
            <a:spLocks noGrp="1"/>
          </p:cNvSpPr>
          <p:nvPr>
            <p:ph type="title"/>
          </p:nvPr>
        </p:nvSpPr>
        <p:spPr>
          <a:xfrm>
            <a:off x="3238500" y="403226"/>
            <a:ext cx="7693025" cy="1187450"/>
          </a:xfrm>
          <a:prstGeom prst="rect">
            <a:avLst/>
          </a:prstGeom>
        </p:spPr>
        <p:txBody>
          <a:bodyPr vert="horz" lIns="0" tIns="0" rIns="0" bIns="0" rtlCol="0" anchor="b"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5975FD-9D31-9456-0BDA-9046926BC165}"/>
              </a:ext>
            </a:extLst>
          </p:cNvPr>
          <p:cNvSpPr>
            <a:spLocks noGrp="1"/>
          </p:cNvSpPr>
          <p:nvPr>
            <p:ph type="body" idx="1"/>
          </p:nvPr>
        </p:nvSpPr>
        <p:spPr>
          <a:xfrm>
            <a:off x="3238500" y="2160000"/>
            <a:ext cx="7693025" cy="41122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a:extLst>
              <a:ext uri="{FF2B5EF4-FFF2-40B4-BE49-F238E27FC236}">
                <a16:creationId xmlns:a16="http://schemas.microsoft.com/office/drawing/2014/main" id="{314BFB06-1FC3-F8CE-0BBB-D3FD0087AC76}"/>
              </a:ext>
            </a:extLst>
          </p:cNvPr>
          <p:cNvSpPr txBox="1"/>
          <p:nvPr>
            <p:extLst>
              <p:ext uri="{1162E1C5-73C7-4A58-AE30-91384D911F3F}">
                <p184:classification xmlns:p184="http://schemas.microsoft.com/office/powerpoint/2018/4/main" val="hdr"/>
              </p:ext>
            </p:extLst>
          </p:nvPr>
        </p:nvSpPr>
        <p:spPr>
          <a:xfrm>
            <a:off x="63500" y="63500"/>
            <a:ext cx="450850"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a:t>
            </a:r>
          </a:p>
        </p:txBody>
      </p:sp>
    </p:spTree>
    <p:extLst>
      <p:ext uri="{BB962C8B-B14F-4D97-AF65-F5344CB8AC3E}">
        <p14:creationId xmlns:p14="http://schemas.microsoft.com/office/powerpoint/2010/main" val="185481776"/>
      </p:ext>
    </p:extLst>
  </p:cSld>
  <p:clrMap bg1="lt1" tx1="dk1" bg2="lt2" tx2="dk2" accent1="accent1" accent2="accent2" accent3="accent3" accent4="accent4" accent5="accent5" accent6="accent6" hlink="hlink" folHlink="folHlink"/>
  <p:sldLayoutIdLst>
    <p:sldLayoutId id="2147484225" r:id="rId1"/>
    <p:sldLayoutId id="2147483744" r:id="rId2"/>
    <p:sldLayoutId id="2147483842" r:id="rId3"/>
    <p:sldLayoutId id="2147483849" r:id="rId4"/>
    <p:sldLayoutId id="2147483870" r:id="rId5"/>
    <p:sldLayoutId id="2147483843" r:id="rId6"/>
    <p:sldLayoutId id="2147483848" r:id="rId7"/>
    <p:sldLayoutId id="2147483867" r:id="rId8"/>
    <p:sldLayoutId id="2147483851" r:id="rId9"/>
    <p:sldLayoutId id="2147483845" r:id="rId10"/>
    <p:sldLayoutId id="2147483866" r:id="rId11"/>
    <p:sldLayoutId id="2147483852" r:id="rId12"/>
    <p:sldLayoutId id="2147483844" r:id="rId13"/>
    <p:sldLayoutId id="2147483868" r:id="rId14"/>
    <p:sldLayoutId id="2147483853" r:id="rId15"/>
    <p:sldLayoutId id="2147483846" r:id="rId16"/>
    <p:sldLayoutId id="2147483869" r:id="rId17"/>
    <p:sldLayoutId id="2147483746" r:id="rId18"/>
    <p:sldLayoutId id="2147483747" r:id="rId19"/>
    <p:sldLayoutId id="2147483748" r:id="rId20"/>
    <p:sldLayoutId id="2147483749" r:id="rId21"/>
    <p:sldLayoutId id="2147483822" r:id="rId22"/>
    <p:sldLayoutId id="2147483850" r:id="rId23"/>
    <p:sldLayoutId id="2147483872" r:id="rId24"/>
    <p:sldLayoutId id="2147483878" r:id="rId25"/>
    <p:sldLayoutId id="2147483820" r:id="rId26"/>
    <p:sldLayoutId id="2147484226" r:id="rId27"/>
    <p:sldLayoutId id="2147484227" r:id="rId28"/>
    <p:sldLayoutId id="2147483821" r:id="rId29"/>
    <p:sldLayoutId id="2147483877" r:id="rId30"/>
    <p:sldLayoutId id="2147483859" r:id="rId31"/>
    <p:sldLayoutId id="2147483864" r:id="rId32"/>
    <p:sldLayoutId id="2147483882" r:id="rId33"/>
    <p:sldLayoutId id="2147483881" r:id="rId34"/>
    <p:sldLayoutId id="2147483865" r:id="rId35"/>
    <p:sldLayoutId id="2147483861" r:id="rId36"/>
    <p:sldLayoutId id="2147483860" r:id="rId37"/>
    <p:sldLayoutId id="2147483862" r:id="rId38"/>
    <p:sldLayoutId id="2147483863" r:id="rId39"/>
    <p:sldLayoutId id="2147483858" r:id="rId40"/>
    <p:sldLayoutId id="2147483883" r:id="rId41"/>
    <p:sldLayoutId id="2147483884" r:id="rId42"/>
    <p:sldLayoutId id="2147483885" r:id="rId43"/>
    <p:sldLayoutId id="2147483886" r:id="rId44"/>
    <p:sldLayoutId id="2147483887" r:id="rId45"/>
    <p:sldLayoutId id="2147483896" r:id="rId46"/>
    <p:sldLayoutId id="2147483898" r:id="rId47"/>
    <p:sldLayoutId id="2147483892" r:id="rId48"/>
    <p:sldLayoutId id="2147483889" r:id="rId49"/>
    <p:sldLayoutId id="2147483890" r:id="rId50"/>
    <p:sldLayoutId id="2147483891" r:id="rId51"/>
    <p:sldLayoutId id="2147483899" r:id="rId52"/>
    <p:sldLayoutId id="2147483855" r:id="rId53"/>
  </p:sldLayoutIdLst>
  <p:hf hdr="0" ftr="0" dt="0"/>
  <p:txStyles>
    <p:titleStyle>
      <a:lvl1pPr algn="l" defTabSz="914400" rtl="0" eaLnBrk="1" latinLnBrk="0" hangingPunct="1">
        <a:lnSpc>
          <a:spcPct val="90000"/>
        </a:lnSpc>
        <a:spcBef>
          <a:spcPct val="0"/>
        </a:spcBef>
        <a:buNone/>
        <a:defRPr sz="4000" b="1" kern="1200">
          <a:solidFill>
            <a:schemeClr val="bg2"/>
          </a:solidFill>
          <a:latin typeface="+mj-lt"/>
          <a:ea typeface="+mj-ea"/>
          <a:cs typeface="+mj-cs"/>
        </a:defRPr>
      </a:lvl1pPr>
    </p:titleStyle>
    <p:body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20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8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6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4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2040">
          <p15:clr>
            <a:srgbClr val="00C4FF"/>
          </p15:clr>
        </p15:guide>
        <p15:guide id="4" pos="4383">
          <p15:clr>
            <a:srgbClr val="00C4FF"/>
          </p15:clr>
        </p15:guide>
        <p15:guide id="5" pos="4543">
          <p15:clr>
            <a:srgbClr val="00C4FF"/>
          </p15:clr>
        </p15:guide>
        <p15:guide id="6" pos="6886">
          <p15:clr>
            <a:srgbClr val="00C4FF"/>
          </p15:clr>
        </p15:guide>
        <p15:guide id="7" orient="horz">
          <p15:clr>
            <a:srgbClr val="00C4FF"/>
          </p15:clr>
        </p15:guide>
        <p15:guide id="8" orient="horz" pos="4320">
          <p15:clr>
            <a:srgbClr val="00C4FF"/>
          </p15:clr>
        </p15:guide>
        <p15:guide id="9" orient="horz" pos="368">
          <p15:clr>
            <a:srgbClr val="00C4FF"/>
          </p15:clr>
        </p15:guide>
        <p15:guide id="10" orient="horz" pos="3951">
          <p15:clr>
            <a:srgbClr val="00C4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75.svg"/><Relationship Id="rId5" Type="http://schemas.openxmlformats.org/officeDocument/2006/relationships/image" Target="../media/image74.svg"/><Relationship Id="rId4" Type="http://schemas.openxmlformats.org/officeDocument/2006/relationships/image" Target="../media/image73.svg"/></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11.xml"/><Relationship Id="rId1" Type="http://schemas.openxmlformats.org/officeDocument/2006/relationships/slideLayout" Target="../slideLayouts/slideLayout64.xml"/><Relationship Id="rId5" Type="http://schemas.openxmlformats.org/officeDocument/2006/relationships/image" Target="../media/image78.sv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79.svg"/></Relationships>
</file>

<file path=ppt/slides/_rels/slide1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7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4.xml"/><Relationship Id="rId6" Type="http://schemas.openxmlformats.org/officeDocument/2006/relationships/image" Target="../media/image58.png"/><Relationship Id="rId5" Type="http://schemas.microsoft.com/office/2007/relationships/hdphoto" Target="../media/hdphoto2.wdp"/><Relationship Id="rId4" Type="http://schemas.openxmlformats.org/officeDocument/2006/relationships/image" Target="../media/image5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hyperlink" Target="mailto:asoper@bainumfdn.org" TargetMode="External"/><Relationship Id="rId2" Type="http://schemas.openxmlformats.org/officeDocument/2006/relationships/hyperlink" Target="mailto:asoper@childrensequityfund.org" TargetMode="External"/><Relationship Id="rId1" Type="http://schemas.openxmlformats.org/officeDocument/2006/relationships/slideLayout" Target="../slideLayouts/slideLayout44.xml"/><Relationship Id="rId5" Type="http://schemas.openxmlformats.org/officeDocument/2006/relationships/hyperlink" Target="mailto:gabi@thinktwicellc.com" TargetMode="External"/><Relationship Id="rId4" Type="http://schemas.openxmlformats.org/officeDocument/2006/relationships/hyperlink" Target="mailto:Julia.mckay@childrensequityfund.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5.xml"/><Relationship Id="rId1" Type="http://schemas.openxmlformats.org/officeDocument/2006/relationships/slideLayout" Target="../slideLayouts/slideLayout64.xml"/><Relationship Id="rId5" Type="http://schemas.openxmlformats.org/officeDocument/2006/relationships/image" Target="../media/image71.svg"/><Relationship Id="rId4" Type="http://schemas.openxmlformats.org/officeDocument/2006/relationships/image" Target="../media/image70.sv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on top of a rock">
            <a:extLst>
              <a:ext uri="{FF2B5EF4-FFF2-40B4-BE49-F238E27FC236}">
                <a16:creationId xmlns:a16="http://schemas.microsoft.com/office/drawing/2014/main" id="{1802B0C7-5020-28C5-EF6C-607422A56BC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9022" r="-84" b="9897"/>
          <a:stretch>
            <a:fillRect/>
          </a:stretch>
        </p:blipFill>
        <p:spPr>
          <a:xfrm>
            <a:off x="-1261" y="277380"/>
            <a:ext cx="12193261" cy="6580620"/>
          </a:xfrm>
          <a:prstGeom prst="rect">
            <a:avLst/>
          </a:prstGeom>
        </p:spPr>
      </p:pic>
      <p:sp>
        <p:nvSpPr>
          <p:cNvPr id="3" name="Title 1">
            <a:extLst>
              <a:ext uri="{FF2B5EF4-FFF2-40B4-BE49-F238E27FC236}">
                <a16:creationId xmlns:a16="http://schemas.microsoft.com/office/drawing/2014/main" id="{7A66A412-A8E9-A241-352D-60042414720B}"/>
              </a:ext>
            </a:extLst>
          </p:cNvPr>
          <p:cNvSpPr txBox="1">
            <a:spLocks/>
          </p:cNvSpPr>
          <p:nvPr/>
        </p:nvSpPr>
        <p:spPr>
          <a:xfrm>
            <a:off x="659885" y="3425125"/>
            <a:ext cx="7715249" cy="23876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1" kern="1200">
                <a:solidFill>
                  <a:srgbClr val="234193"/>
                </a:solidFill>
                <a:latin typeface="+mj-lt"/>
                <a:ea typeface="+mj-ea"/>
                <a:cs typeface="+mj-cs"/>
              </a:defRPr>
            </a:lvl1pPr>
          </a:lstStyle>
          <a:p>
            <a:r>
              <a:rPr lang="en-GB" sz="4800">
                <a:solidFill>
                  <a:schemeClr val="bg1"/>
                </a:solidFill>
                <a:latin typeface="Aptos"/>
              </a:rPr>
              <a:t>The Power of the Pause: </a:t>
            </a:r>
            <a:r>
              <a:rPr lang="en-GB" sz="4800" i="1">
                <a:solidFill>
                  <a:schemeClr val="bg1"/>
                </a:solidFill>
                <a:latin typeface="Aptos"/>
              </a:rPr>
              <a:t>Shared Learning for Adaptive Philanthropy</a:t>
            </a:r>
          </a:p>
          <a:p>
            <a:r>
              <a:rPr lang="en-GB" sz="1600" i="1">
                <a:solidFill>
                  <a:schemeClr val="bg1"/>
                </a:solidFill>
                <a:latin typeface="Aptos"/>
                <a:cs typeface="Arial"/>
              </a:rPr>
              <a:t>June 1, 2026</a:t>
            </a:r>
          </a:p>
        </p:txBody>
      </p:sp>
      <p:sp>
        <p:nvSpPr>
          <p:cNvPr id="8" name="Rectangle 7">
            <a:extLst>
              <a:ext uri="{FF2B5EF4-FFF2-40B4-BE49-F238E27FC236}">
                <a16:creationId xmlns:a16="http://schemas.microsoft.com/office/drawing/2014/main" id="{E3A8AB55-D966-64BB-DA94-C13DE1203C81}"/>
              </a:ext>
            </a:extLst>
          </p:cNvPr>
          <p:cNvSpPr/>
          <p:nvPr/>
        </p:nvSpPr>
        <p:spPr>
          <a:xfrm>
            <a:off x="0" y="-21980"/>
            <a:ext cx="12192000" cy="10590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Our Supporters | DC Action">
            <a:extLst>
              <a:ext uri="{FF2B5EF4-FFF2-40B4-BE49-F238E27FC236}">
                <a16:creationId xmlns:a16="http://schemas.microsoft.com/office/drawing/2014/main" id="{30FCD997-221E-1574-05B3-675C41775AA1}"/>
              </a:ext>
            </a:extLst>
          </p:cNvPr>
          <p:cNvPicPr>
            <a:picLocks noChangeAspect="1"/>
          </p:cNvPicPr>
          <p:nvPr/>
        </p:nvPicPr>
        <p:blipFill>
          <a:blip r:embed="rId5"/>
          <a:srcRect l="1075" t="-369" r="3763" b="1818"/>
          <a:stretch>
            <a:fillRect/>
          </a:stretch>
        </p:blipFill>
        <p:spPr>
          <a:xfrm>
            <a:off x="1125611" y="-24325"/>
            <a:ext cx="1563787" cy="986056"/>
          </a:xfrm>
          <a:prstGeom prst="rect">
            <a:avLst/>
          </a:prstGeom>
        </p:spPr>
      </p:pic>
      <p:pic>
        <p:nvPicPr>
          <p:cNvPr id="13" name="Picture 12" descr="Bainum Family Foundation | LinkedIn">
            <a:extLst>
              <a:ext uri="{FF2B5EF4-FFF2-40B4-BE49-F238E27FC236}">
                <a16:creationId xmlns:a16="http://schemas.microsoft.com/office/drawing/2014/main" id="{2A096E0A-E706-04C9-11B1-0C6EF38EB138}"/>
              </a:ext>
            </a:extLst>
          </p:cNvPr>
          <p:cNvPicPr>
            <a:picLocks noChangeAspect="1"/>
          </p:cNvPicPr>
          <p:nvPr/>
        </p:nvPicPr>
        <p:blipFill>
          <a:blip r:embed="rId6"/>
          <a:srcRect r="1681" b="463"/>
          <a:stretch>
            <a:fillRect/>
          </a:stretch>
        </p:blipFill>
        <p:spPr>
          <a:xfrm>
            <a:off x="274515" y="56075"/>
            <a:ext cx="894904" cy="903166"/>
          </a:xfrm>
          <a:prstGeom prst="rect">
            <a:avLst/>
          </a:prstGeom>
        </p:spPr>
      </p:pic>
    </p:spTree>
    <p:extLst>
      <p:ext uri="{BB962C8B-B14F-4D97-AF65-F5344CB8AC3E}">
        <p14:creationId xmlns:p14="http://schemas.microsoft.com/office/powerpoint/2010/main" val="249630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8801-BC48-3EAD-042D-298B4CF789FD}"/>
            </a:ext>
          </a:extLst>
        </p:cNvPr>
        <p:cNvGrpSpPr/>
        <p:nvPr/>
      </p:nvGrpSpPr>
      <p:grpSpPr>
        <a:xfrm>
          <a:off x="0" y="0"/>
          <a:ext cx="0" cy="0"/>
          <a:chOff x="0" y="0"/>
          <a:chExt cx="0" cy="0"/>
        </a:xfrm>
      </p:grpSpPr>
      <p:sp>
        <p:nvSpPr>
          <p:cNvPr id="9" name="Freeform 2">
            <a:extLst>
              <a:ext uri="{FF2B5EF4-FFF2-40B4-BE49-F238E27FC236}">
                <a16:creationId xmlns:a16="http://schemas.microsoft.com/office/drawing/2014/main" id="{66685C57-1671-12E2-466E-3EDDBA1B7C92}"/>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3">
              <a:alphaModFix amt="20999"/>
            </a:blip>
            <a:stretch>
              <a:fillRect l="3" r="-15406" b="-126784"/>
            </a:stretch>
          </a:blipFill>
        </p:spPr>
        <p:txBody>
          <a:bodyPr/>
          <a:lstStyle/>
          <a:p>
            <a:endParaRPr lang="en-US"/>
          </a:p>
        </p:txBody>
      </p:sp>
      <p:sp>
        <p:nvSpPr>
          <p:cNvPr id="2" name="Title 1">
            <a:extLst>
              <a:ext uri="{FF2B5EF4-FFF2-40B4-BE49-F238E27FC236}">
                <a16:creationId xmlns:a16="http://schemas.microsoft.com/office/drawing/2014/main" id="{FDB8CF3D-E9CB-0A3C-0E7E-CD7E5CFEE331}"/>
              </a:ext>
            </a:extLst>
          </p:cNvPr>
          <p:cNvSpPr>
            <a:spLocks noGrp="1"/>
          </p:cNvSpPr>
          <p:nvPr>
            <p:ph type="title"/>
          </p:nvPr>
        </p:nvSpPr>
        <p:spPr>
          <a:xfrm>
            <a:off x="581680" y="574324"/>
            <a:ext cx="11111842" cy="1187450"/>
          </a:xfrm>
        </p:spPr>
        <p:txBody>
          <a:bodyPr/>
          <a:lstStyle/>
          <a:p>
            <a:r>
              <a:rPr lang="en-US"/>
              <a:t>What It Takes</a:t>
            </a:r>
          </a:p>
        </p:txBody>
      </p:sp>
      <p:sp>
        <p:nvSpPr>
          <p:cNvPr id="4" name="Text Placeholder 3">
            <a:extLst>
              <a:ext uri="{FF2B5EF4-FFF2-40B4-BE49-F238E27FC236}">
                <a16:creationId xmlns:a16="http://schemas.microsoft.com/office/drawing/2014/main" id="{F5E5E894-235E-B2A6-D224-002ABBD8B4FD}"/>
              </a:ext>
            </a:extLst>
          </p:cNvPr>
          <p:cNvSpPr>
            <a:spLocks noGrp="1"/>
          </p:cNvSpPr>
          <p:nvPr>
            <p:ph type="body" sz="quarter" idx="12"/>
          </p:nvPr>
        </p:nvSpPr>
        <p:spPr/>
        <p:txBody>
          <a:bodyPr/>
          <a:lstStyle/>
          <a:p>
            <a:r>
              <a:rPr lang="en-US" b="0"/>
              <a:t>Establishing buy-in and expectations</a:t>
            </a:r>
          </a:p>
        </p:txBody>
      </p:sp>
      <p:sp>
        <p:nvSpPr>
          <p:cNvPr id="12" name="Rectangle: Rounded Corners 11">
            <a:extLst>
              <a:ext uri="{FF2B5EF4-FFF2-40B4-BE49-F238E27FC236}">
                <a16:creationId xmlns:a16="http://schemas.microsoft.com/office/drawing/2014/main" id="{0269D034-2E3A-3501-25E1-6D5DCB400806}"/>
              </a:ext>
            </a:extLst>
          </p:cNvPr>
          <p:cNvSpPr/>
          <p:nvPr/>
        </p:nvSpPr>
        <p:spPr>
          <a:xfrm>
            <a:off x="1011262" y="2362188"/>
            <a:ext cx="2881819" cy="310100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AED44B5-13DF-AC58-C00D-2EB5900C63F6}"/>
              </a:ext>
            </a:extLst>
          </p:cNvPr>
          <p:cNvSpPr>
            <a:spLocks noGrp="1"/>
          </p:cNvSpPr>
          <p:nvPr>
            <p:ph type="body" sz="quarter" idx="11"/>
          </p:nvPr>
        </p:nvSpPr>
        <p:spPr>
          <a:xfrm>
            <a:off x="1173126" y="3645287"/>
            <a:ext cx="2558090" cy="1102714"/>
          </a:xfrm>
        </p:spPr>
        <p:txBody>
          <a:bodyPr>
            <a:normAutofit lnSpcReduction="10000"/>
          </a:bodyPr>
          <a:lstStyle/>
          <a:p>
            <a:pPr marL="0" indent="0" algn="ctr">
              <a:buNone/>
            </a:pPr>
            <a:r>
              <a:rPr lang="en-US" sz="2000" b="1">
                <a:solidFill>
                  <a:schemeClr val="tx2"/>
                </a:solidFill>
              </a:rPr>
              <a:t>Sustained Buy-in</a:t>
            </a:r>
          </a:p>
          <a:p>
            <a:pPr marL="0" indent="0" algn="ctr">
              <a:buNone/>
            </a:pPr>
            <a:r>
              <a:rPr lang="en-US" sz="2000"/>
              <a:t>Ongoing buy‑in from senior leadership</a:t>
            </a:r>
          </a:p>
        </p:txBody>
      </p:sp>
      <p:sp>
        <p:nvSpPr>
          <p:cNvPr id="15" name="Rectangle: Rounded Corners 14">
            <a:extLst>
              <a:ext uri="{FF2B5EF4-FFF2-40B4-BE49-F238E27FC236}">
                <a16:creationId xmlns:a16="http://schemas.microsoft.com/office/drawing/2014/main" id="{C05F2CA7-47C7-D866-1DC0-8846CCC70F92}"/>
              </a:ext>
            </a:extLst>
          </p:cNvPr>
          <p:cNvSpPr/>
          <p:nvPr/>
        </p:nvSpPr>
        <p:spPr>
          <a:xfrm>
            <a:off x="4599042" y="2362188"/>
            <a:ext cx="2881819" cy="310100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603A81A-68AD-383E-D360-E1B10E6527FA}"/>
              </a:ext>
            </a:extLst>
          </p:cNvPr>
          <p:cNvSpPr txBox="1">
            <a:spLocks/>
          </p:cNvSpPr>
          <p:nvPr/>
        </p:nvSpPr>
        <p:spPr>
          <a:xfrm>
            <a:off x="4760906" y="3645287"/>
            <a:ext cx="2558090" cy="1284521"/>
          </a:xfrm>
          <a:prstGeom prst="rect">
            <a:avLst/>
          </a:prstGeom>
        </p:spPr>
        <p:txBody>
          <a:bodyPr vert="horz" lIns="0" tIns="0" rIns="0" bIns="0" rtlCol="0">
            <a:norm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Active Participation</a:t>
            </a:r>
          </a:p>
          <a:p>
            <a:pPr marL="0" indent="0" algn="ctr">
              <a:lnSpc>
                <a:spcPct val="100000"/>
              </a:lnSpc>
              <a:buNone/>
            </a:pPr>
            <a:r>
              <a:rPr lang="en-US" sz="2000"/>
              <a:t>Participation expected, not optional</a:t>
            </a:r>
          </a:p>
        </p:txBody>
      </p:sp>
      <p:sp>
        <p:nvSpPr>
          <p:cNvPr id="17" name="Rectangle: Rounded Corners 16">
            <a:extLst>
              <a:ext uri="{FF2B5EF4-FFF2-40B4-BE49-F238E27FC236}">
                <a16:creationId xmlns:a16="http://schemas.microsoft.com/office/drawing/2014/main" id="{AA51D0DC-9119-FA80-DAF3-8356A7E4739D}"/>
              </a:ext>
            </a:extLst>
          </p:cNvPr>
          <p:cNvSpPr/>
          <p:nvPr/>
        </p:nvSpPr>
        <p:spPr>
          <a:xfrm>
            <a:off x="8187802" y="2362188"/>
            <a:ext cx="2881819" cy="310100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3D867CC7-F3E8-9E01-91DC-CB4F18483E18}"/>
              </a:ext>
            </a:extLst>
          </p:cNvPr>
          <p:cNvSpPr txBox="1">
            <a:spLocks/>
          </p:cNvSpPr>
          <p:nvPr/>
        </p:nvSpPr>
        <p:spPr>
          <a:xfrm>
            <a:off x="8279924" y="3645288"/>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Dedicated Time</a:t>
            </a:r>
          </a:p>
          <a:p>
            <a:pPr marL="0" indent="0" algn="ctr">
              <a:lnSpc>
                <a:spcPct val="100000"/>
              </a:lnSpc>
              <a:buFont typeface="Webdings" panose="05030102010509060703" pitchFamily="18" charset="2"/>
              <a:buNone/>
            </a:pPr>
            <a:r>
              <a:rPr lang="en-US" sz="2000"/>
              <a:t>Protected, scheduled time for shared learning</a:t>
            </a:r>
          </a:p>
        </p:txBody>
      </p:sp>
      <p:pic>
        <p:nvPicPr>
          <p:cNvPr id="10" name="Graphic 9">
            <a:extLst>
              <a:ext uri="{FF2B5EF4-FFF2-40B4-BE49-F238E27FC236}">
                <a16:creationId xmlns:a16="http://schemas.microsoft.com/office/drawing/2014/main" id="{8E706972-89D8-D3D4-AA90-2F9052F1FE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02478" y="2522941"/>
            <a:ext cx="1030844" cy="1030844"/>
          </a:xfrm>
          <a:prstGeom prst="rect">
            <a:avLst/>
          </a:prstGeom>
        </p:spPr>
      </p:pic>
      <p:pic>
        <p:nvPicPr>
          <p:cNvPr id="14" name="Graphic 13">
            <a:extLst>
              <a:ext uri="{FF2B5EF4-FFF2-40B4-BE49-F238E27FC236}">
                <a16:creationId xmlns:a16="http://schemas.microsoft.com/office/drawing/2014/main" id="{687738CF-92F8-49E9-9ABF-263E8F9DA1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48154" y="2566707"/>
            <a:ext cx="924333" cy="924333"/>
          </a:xfrm>
          <a:prstGeom prst="rect">
            <a:avLst/>
          </a:prstGeom>
        </p:spPr>
      </p:pic>
      <p:pic>
        <p:nvPicPr>
          <p:cNvPr id="20" name="Graphic 19" descr="Handshake outline">
            <a:extLst>
              <a:ext uri="{FF2B5EF4-FFF2-40B4-BE49-F238E27FC236}">
                <a16:creationId xmlns:a16="http://schemas.microsoft.com/office/drawing/2014/main" id="{3E5C0D35-7D94-5F8D-861A-8A6A0422471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13495" y="2528082"/>
            <a:ext cx="1077680" cy="1077680"/>
          </a:xfrm>
          <a:prstGeom prst="rect">
            <a:avLst/>
          </a:prstGeom>
        </p:spPr>
      </p:pic>
    </p:spTree>
    <p:extLst>
      <p:ext uri="{BB962C8B-B14F-4D97-AF65-F5344CB8AC3E}">
        <p14:creationId xmlns:p14="http://schemas.microsoft.com/office/powerpoint/2010/main" val="3636151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2A241F1C-B87E-2E9E-C8B4-063D805A5CDA}"/>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2">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2" name="Title 1">
            <a:extLst>
              <a:ext uri="{FF2B5EF4-FFF2-40B4-BE49-F238E27FC236}">
                <a16:creationId xmlns:a16="http://schemas.microsoft.com/office/drawing/2014/main" id="{8F86B7B2-BAEF-5BDE-C7CC-B1845CB8721B}"/>
              </a:ext>
            </a:extLst>
          </p:cNvPr>
          <p:cNvSpPr>
            <a:spLocks noGrp="1"/>
          </p:cNvSpPr>
          <p:nvPr>
            <p:ph type="title"/>
          </p:nvPr>
        </p:nvSpPr>
        <p:spPr>
          <a:xfrm>
            <a:off x="3833863" y="3192146"/>
            <a:ext cx="3990318" cy="1187450"/>
          </a:xfrm>
        </p:spPr>
        <p:txBody>
          <a:bodyPr/>
          <a:lstStyle/>
          <a:p>
            <a:pPr algn="ctr"/>
            <a:r>
              <a:rPr lang="en-US">
                <a:solidFill>
                  <a:schemeClr val="accent6"/>
                </a:solidFill>
              </a:rPr>
              <a:t>Designing for</a:t>
            </a:r>
            <a:br>
              <a:rPr lang="en-US">
                <a:solidFill>
                  <a:schemeClr val="accent6"/>
                </a:solidFill>
              </a:rPr>
            </a:br>
            <a:r>
              <a:rPr lang="en-US">
                <a:solidFill>
                  <a:schemeClr val="accent6"/>
                </a:solidFill>
              </a:rPr>
              <a:t>Learning</a:t>
            </a:r>
          </a:p>
        </p:txBody>
      </p:sp>
      <p:sp>
        <p:nvSpPr>
          <p:cNvPr id="4" name="Rectangle: Rounded Corners 3">
            <a:extLst>
              <a:ext uri="{FF2B5EF4-FFF2-40B4-BE49-F238E27FC236}">
                <a16:creationId xmlns:a16="http://schemas.microsoft.com/office/drawing/2014/main" id="{ADE8C2F1-D55D-CFEB-59B4-564B839A6C7F}"/>
              </a:ext>
            </a:extLst>
          </p:cNvPr>
          <p:cNvSpPr/>
          <p:nvPr/>
        </p:nvSpPr>
        <p:spPr>
          <a:xfrm>
            <a:off x="1090543" y="2463856"/>
            <a:ext cx="2743320" cy="19302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99F3638-A4AE-5382-9DCE-FDEE9CD24860}"/>
              </a:ext>
            </a:extLst>
          </p:cNvPr>
          <p:cNvSpPr/>
          <p:nvPr/>
        </p:nvSpPr>
        <p:spPr>
          <a:xfrm>
            <a:off x="2978607" y="4722147"/>
            <a:ext cx="2743320" cy="19302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8C47A91-D82A-9941-C198-1457564D2FA9}"/>
              </a:ext>
            </a:extLst>
          </p:cNvPr>
          <p:cNvSpPr/>
          <p:nvPr/>
        </p:nvSpPr>
        <p:spPr>
          <a:xfrm>
            <a:off x="6740763" y="4722147"/>
            <a:ext cx="2743320" cy="19302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EBD1BC9-A9F0-F819-AA1D-83E399773DCA}"/>
              </a:ext>
            </a:extLst>
          </p:cNvPr>
          <p:cNvSpPr/>
          <p:nvPr/>
        </p:nvSpPr>
        <p:spPr>
          <a:xfrm>
            <a:off x="4724340" y="976077"/>
            <a:ext cx="2743320" cy="19302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C9C630E-C794-7834-84E3-340335FE85D0}"/>
              </a:ext>
            </a:extLst>
          </p:cNvPr>
          <p:cNvSpPr/>
          <p:nvPr/>
        </p:nvSpPr>
        <p:spPr>
          <a:xfrm>
            <a:off x="7952388" y="2463856"/>
            <a:ext cx="2743320" cy="19302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B25D528-224D-DC3A-D88A-7CBB2927C08E}"/>
              </a:ext>
            </a:extLst>
          </p:cNvPr>
          <p:cNvSpPr txBox="1">
            <a:spLocks/>
          </p:cNvSpPr>
          <p:nvPr/>
        </p:nvSpPr>
        <p:spPr>
          <a:xfrm>
            <a:off x="1090543" y="2640580"/>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Pragmatic </a:t>
            </a:r>
            <a:br>
              <a:rPr lang="en-US" sz="2000" b="1">
                <a:solidFill>
                  <a:schemeClr val="tx2"/>
                </a:solidFill>
              </a:rPr>
            </a:br>
            <a:r>
              <a:rPr lang="en-US" sz="2000" b="1">
                <a:solidFill>
                  <a:schemeClr val="tx2"/>
                </a:solidFill>
              </a:rPr>
              <a:t>and Applied</a:t>
            </a:r>
          </a:p>
          <a:p>
            <a:pPr marL="0" indent="0" algn="ctr">
              <a:lnSpc>
                <a:spcPct val="100000"/>
              </a:lnSpc>
              <a:buFont typeface="Webdings" panose="05030102010509060703" pitchFamily="18" charset="2"/>
              <a:buNone/>
            </a:pPr>
            <a:r>
              <a:rPr lang="en-US" sz="2000"/>
              <a:t>Focusing on real work, turning insights into action</a:t>
            </a:r>
          </a:p>
        </p:txBody>
      </p:sp>
      <p:sp>
        <p:nvSpPr>
          <p:cNvPr id="11" name="Text Placeholder 2">
            <a:extLst>
              <a:ext uri="{FF2B5EF4-FFF2-40B4-BE49-F238E27FC236}">
                <a16:creationId xmlns:a16="http://schemas.microsoft.com/office/drawing/2014/main" id="{5E3FA277-1206-3146-8821-C8BB592BDBC1}"/>
              </a:ext>
            </a:extLst>
          </p:cNvPr>
          <p:cNvSpPr txBox="1">
            <a:spLocks/>
          </p:cNvSpPr>
          <p:nvPr/>
        </p:nvSpPr>
        <p:spPr>
          <a:xfrm>
            <a:off x="4724340" y="1252294"/>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Consistent Cadence</a:t>
            </a:r>
          </a:p>
          <a:p>
            <a:pPr marL="0" indent="0" algn="ctr">
              <a:lnSpc>
                <a:spcPct val="100000"/>
              </a:lnSpc>
              <a:buFont typeface="Webdings" panose="05030102010509060703" pitchFamily="18" charset="2"/>
              <a:buNone/>
            </a:pPr>
            <a:r>
              <a:rPr lang="en-US" sz="2000"/>
              <a:t>Building a routine for reflection and shared learning</a:t>
            </a:r>
          </a:p>
        </p:txBody>
      </p:sp>
      <p:sp>
        <p:nvSpPr>
          <p:cNvPr id="12" name="Text Placeholder 2">
            <a:extLst>
              <a:ext uri="{FF2B5EF4-FFF2-40B4-BE49-F238E27FC236}">
                <a16:creationId xmlns:a16="http://schemas.microsoft.com/office/drawing/2014/main" id="{46A3C90D-686E-6447-7FFD-8390D79F6010}"/>
              </a:ext>
            </a:extLst>
          </p:cNvPr>
          <p:cNvSpPr txBox="1">
            <a:spLocks/>
          </p:cNvSpPr>
          <p:nvPr/>
        </p:nvSpPr>
        <p:spPr>
          <a:xfrm>
            <a:off x="2978607" y="4893423"/>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Approachable Sensemaking</a:t>
            </a:r>
          </a:p>
          <a:p>
            <a:pPr marL="0" indent="0" algn="ctr">
              <a:lnSpc>
                <a:spcPct val="100000"/>
              </a:lnSpc>
              <a:buFont typeface="Webdings" panose="05030102010509060703" pitchFamily="18" charset="2"/>
              <a:buNone/>
            </a:pPr>
            <a:r>
              <a:rPr lang="en-US" sz="2000"/>
              <a:t>Utilizing “What?/So What?/Now What?” model</a:t>
            </a:r>
          </a:p>
        </p:txBody>
      </p:sp>
      <p:sp>
        <p:nvSpPr>
          <p:cNvPr id="13" name="Text Placeholder 2">
            <a:extLst>
              <a:ext uri="{FF2B5EF4-FFF2-40B4-BE49-F238E27FC236}">
                <a16:creationId xmlns:a16="http://schemas.microsoft.com/office/drawing/2014/main" id="{4ED10F16-DB2C-E42A-A451-360EC73911E3}"/>
              </a:ext>
            </a:extLst>
          </p:cNvPr>
          <p:cNvSpPr txBox="1">
            <a:spLocks/>
          </p:cNvSpPr>
          <p:nvPr/>
        </p:nvSpPr>
        <p:spPr>
          <a:xfrm>
            <a:off x="6740763" y="4968039"/>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Intentional Grouping</a:t>
            </a:r>
          </a:p>
          <a:p>
            <a:pPr marL="0" indent="0" algn="ctr">
              <a:lnSpc>
                <a:spcPct val="100000"/>
              </a:lnSpc>
              <a:buFont typeface="Webdings" panose="05030102010509060703" pitchFamily="18" charset="2"/>
              <a:buNone/>
            </a:pPr>
            <a:r>
              <a:rPr lang="en-US" sz="2000"/>
              <a:t>Bringing together diverse roles and perspectives</a:t>
            </a:r>
          </a:p>
        </p:txBody>
      </p:sp>
      <p:sp>
        <p:nvSpPr>
          <p:cNvPr id="14" name="Text Placeholder 2">
            <a:extLst>
              <a:ext uri="{FF2B5EF4-FFF2-40B4-BE49-F238E27FC236}">
                <a16:creationId xmlns:a16="http://schemas.microsoft.com/office/drawing/2014/main" id="{200D72C5-6579-3CF0-E539-A94851940B57}"/>
              </a:ext>
            </a:extLst>
          </p:cNvPr>
          <p:cNvSpPr txBox="1">
            <a:spLocks/>
          </p:cNvSpPr>
          <p:nvPr/>
        </p:nvSpPr>
        <p:spPr>
          <a:xfrm>
            <a:off x="7952388" y="2749637"/>
            <a:ext cx="2719955" cy="1102714"/>
          </a:xfrm>
          <a:prstGeom prst="rect">
            <a:avLst/>
          </a:prstGeom>
        </p:spPr>
        <p:txBody>
          <a:bodyPr vert="horz" lIns="0" tIns="0" rIns="0" bIns="0" rtlCol="0">
            <a:no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ebdings" panose="05030102010509060703" pitchFamily="18" charset="2"/>
              <a:buNone/>
            </a:pPr>
            <a:r>
              <a:rPr lang="en-US" sz="2000" b="1">
                <a:solidFill>
                  <a:schemeClr val="tx2"/>
                </a:solidFill>
              </a:rPr>
              <a:t>Psychological Safety</a:t>
            </a:r>
          </a:p>
          <a:p>
            <a:pPr marL="0" indent="0" algn="ctr">
              <a:lnSpc>
                <a:spcPct val="100000"/>
              </a:lnSpc>
              <a:buFont typeface="Webdings" panose="05030102010509060703" pitchFamily="18" charset="2"/>
              <a:buNone/>
            </a:pPr>
            <a:r>
              <a:rPr lang="en-US" sz="2000"/>
              <a:t>Creating a brave space that supports honest reflection</a:t>
            </a:r>
          </a:p>
        </p:txBody>
      </p:sp>
    </p:spTree>
    <p:extLst>
      <p:ext uri="{BB962C8B-B14F-4D97-AF65-F5344CB8AC3E}">
        <p14:creationId xmlns:p14="http://schemas.microsoft.com/office/powerpoint/2010/main" val="3621431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CADC-3E53-3AB4-6AD2-D72C493EB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AA99C-ED90-33B5-01E5-4DDF82D0D767}"/>
              </a:ext>
            </a:extLst>
          </p:cNvPr>
          <p:cNvSpPr>
            <a:spLocks noGrp="1"/>
          </p:cNvSpPr>
          <p:nvPr>
            <p:ph type="title"/>
          </p:nvPr>
        </p:nvSpPr>
        <p:spPr/>
        <p:txBody>
          <a:bodyPr/>
          <a:lstStyle/>
          <a:p>
            <a:r>
              <a:rPr lang="en-US" i="1"/>
              <a:t>What? So What? Now What? </a:t>
            </a:r>
            <a:r>
              <a:rPr lang="en-US"/>
              <a:t>Model</a:t>
            </a:r>
          </a:p>
        </p:txBody>
      </p:sp>
      <p:sp>
        <p:nvSpPr>
          <p:cNvPr id="24" name="Freeform: Shape 8241">
            <a:extLst>
              <a:ext uri="{FF2B5EF4-FFF2-40B4-BE49-F238E27FC236}">
                <a16:creationId xmlns:a16="http://schemas.microsoft.com/office/drawing/2014/main" id="{90C601A0-B63E-83FD-3330-111BBFD02611}"/>
              </a:ext>
            </a:extLst>
          </p:cNvPr>
          <p:cNvSpPr/>
          <p:nvPr/>
        </p:nvSpPr>
        <p:spPr>
          <a:xfrm>
            <a:off x="920131" y="1965109"/>
            <a:ext cx="3340149" cy="2741734"/>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25" name="TextBox 24">
            <a:extLst>
              <a:ext uri="{FF2B5EF4-FFF2-40B4-BE49-F238E27FC236}">
                <a16:creationId xmlns:a16="http://schemas.microsoft.com/office/drawing/2014/main" id="{C551BE43-1A3D-7F20-FC7D-7AA7086F2DEB}"/>
              </a:ext>
            </a:extLst>
          </p:cNvPr>
          <p:cNvSpPr txBox="1"/>
          <p:nvPr/>
        </p:nvSpPr>
        <p:spPr>
          <a:xfrm>
            <a:off x="915663" y="1979970"/>
            <a:ext cx="3270974" cy="584775"/>
          </a:xfrm>
          <a:prstGeom prst="rect">
            <a:avLst/>
          </a:prstGeom>
          <a:noFill/>
        </p:spPr>
        <p:txBody>
          <a:bodyPr wrap="square" rtlCol="0">
            <a:spAutoFit/>
          </a:bodyPr>
          <a:lstStyle/>
          <a:p>
            <a:r>
              <a:rPr lang="en-US" sz="3200" b="1">
                <a:solidFill>
                  <a:schemeClr val="accent5"/>
                </a:solidFill>
              </a:rPr>
              <a:t>What?</a:t>
            </a:r>
            <a:endParaRPr lang="en-US" sz="3200">
              <a:solidFill>
                <a:schemeClr val="accent5"/>
              </a:solidFill>
              <a:ea typeface="Roboto Medium" panose="02000000000000000000" pitchFamily="2" charset="0"/>
              <a:cs typeface="Lato" panose="020F0502020204030203" pitchFamily="34" charset="0"/>
            </a:endParaRPr>
          </a:p>
        </p:txBody>
      </p:sp>
      <p:sp>
        <p:nvSpPr>
          <p:cNvPr id="26" name="TextBox 25">
            <a:extLst>
              <a:ext uri="{FF2B5EF4-FFF2-40B4-BE49-F238E27FC236}">
                <a16:creationId xmlns:a16="http://schemas.microsoft.com/office/drawing/2014/main" id="{CF70569D-CE4A-19AF-F8E5-E7E563599A63}"/>
              </a:ext>
            </a:extLst>
          </p:cNvPr>
          <p:cNvSpPr txBox="1"/>
          <p:nvPr/>
        </p:nvSpPr>
        <p:spPr>
          <a:xfrm>
            <a:off x="1122594" y="3101750"/>
            <a:ext cx="2935222" cy="830997"/>
          </a:xfrm>
          <a:prstGeom prst="rect">
            <a:avLst/>
          </a:prstGeom>
          <a:noFill/>
        </p:spPr>
        <p:txBody>
          <a:bodyPr wrap="square" rtlCol="0">
            <a:spAutoFit/>
          </a:bodyPr>
          <a:lstStyle/>
          <a:p>
            <a:pPr algn="ctr"/>
            <a:r>
              <a:rPr lang="en-US" sz="2400" b="1">
                <a:solidFill>
                  <a:schemeClr val="bg1"/>
                </a:solidFill>
              </a:rPr>
              <a:t>Experiences </a:t>
            </a:r>
            <a:br>
              <a:rPr lang="en-US" sz="2400" b="1">
                <a:solidFill>
                  <a:schemeClr val="bg1"/>
                </a:solidFill>
              </a:rPr>
            </a:br>
            <a:r>
              <a:rPr lang="en-US" sz="2400" b="1">
                <a:solidFill>
                  <a:schemeClr val="bg1"/>
                </a:solidFill>
              </a:rPr>
              <a:t>and Observations</a:t>
            </a:r>
          </a:p>
        </p:txBody>
      </p:sp>
      <p:grpSp>
        <p:nvGrpSpPr>
          <p:cNvPr id="30" name="Group 29">
            <a:extLst>
              <a:ext uri="{FF2B5EF4-FFF2-40B4-BE49-F238E27FC236}">
                <a16:creationId xmlns:a16="http://schemas.microsoft.com/office/drawing/2014/main" id="{B61548D2-3ABA-2638-F346-1F774CFB0570}"/>
              </a:ext>
            </a:extLst>
          </p:cNvPr>
          <p:cNvGrpSpPr/>
          <p:nvPr/>
        </p:nvGrpSpPr>
        <p:grpSpPr>
          <a:xfrm>
            <a:off x="625804" y="4482431"/>
            <a:ext cx="4191649" cy="830997"/>
            <a:chOff x="573338" y="3080900"/>
            <a:chExt cx="4191649" cy="830997"/>
          </a:xfrm>
          <a:solidFill>
            <a:schemeClr val="accent6"/>
          </a:solidFill>
        </p:grpSpPr>
        <p:sp>
          <p:nvSpPr>
            <p:cNvPr id="31" name="Isosceles Triangle 30">
              <a:extLst>
                <a:ext uri="{FF2B5EF4-FFF2-40B4-BE49-F238E27FC236}">
                  <a16:creationId xmlns:a16="http://schemas.microsoft.com/office/drawing/2014/main" id="{1048B968-15BC-685C-8ACE-0CB022A00211}"/>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6D9D39-6AFF-6D7B-C96A-390FC4DA1719}"/>
                </a:ext>
              </a:extLst>
            </p:cNvPr>
            <p:cNvSpPr/>
            <p:nvPr/>
          </p:nvSpPr>
          <p:spPr>
            <a:xfrm>
              <a:off x="573338" y="3305312"/>
              <a:ext cx="3724028"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858A3C6-5E6B-409C-65F7-41717B6B3B30}"/>
              </a:ext>
            </a:extLst>
          </p:cNvPr>
          <p:cNvGrpSpPr/>
          <p:nvPr/>
        </p:nvGrpSpPr>
        <p:grpSpPr>
          <a:xfrm>
            <a:off x="0" y="4482431"/>
            <a:ext cx="1089256" cy="830997"/>
            <a:chOff x="3675731" y="3080900"/>
            <a:chExt cx="1089256" cy="830997"/>
          </a:xfrm>
        </p:grpSpPr>
        <p:sp>
          <p:nvSpPr>
            <p:cNvPr id="34" name="Isosceles Triangle 33">
              <a:extLst>
                <a:ext uri="{FF2B5EF4-FFF2-40B4-BE49-F238E27FC236}">
                  <a16:creationId xmlns:a16="http://schemas.microsoft.com/office/drawing/2014/main" id="{19DEB29E-6E58-17E6-9B7B-7A538AF43803}"/>
                </a:ext>
              </a:extLst>
            </p:cNvPr>
            <p:cNvSpPr/>
            <p:nvPr/>
          </p:nvSpPr>
          <p:spPr>
            <a:xfrm rot="5400000">
              <a:off x="4085666" y="3232577"/>
              <a:ext cx="830997" cy="527644"/>
            </a:xfrm>
            <a:prstGeom prst="triangle">
              <a:avLst/>
            </a:prstGeom>
            <a:solidFill>
              <a:schemeClr val="accent6"/>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5D61CD6-13D9-66A7-8F09-6AD7FE504780}"/>
                </a:ext>
              </a:extLst>
            </p:cNvPr>
            <p:cNvSpPr/>
            <p:nvPr/>
          </p:nvSpPr>
          <p:spPr>
            <a:xfrm>
              <a:off x="3675731" y="3305312"/>
              <a:ext cx="625803" cy="3821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3DA820E7-EBB5-1A56-0030-A48A4F105FED}"/>
              </a:ext>
            </a:extLst>
          </p:cNvPr>
          <p:cNvGrpSpPr/>
          <p:nvPr/>
        </p:nvGrpSpPr>
        <p:grpSpPr>
          <a:xfrm>
            <a:off x="3296858" y="1686388"/>
            <a:ext cx="963422" cy="963422"/>
            <a:chOff x="3296858" y="1686388"/>
            <a:chExt cx="963422" cy="963422"/>
          </a:xfrm>
        </p:grpSpPr>
        <p:sp>
          <p:nvSpPr>
            <p:cNvPr id="28" name="Rectangle 50">
              <a:extLst>
                <a:ext uri="{FF2B5EF4-FFF2-40B4-BE49-F238E27FC236}">
                  <a16:creationId xmlns:a16="http://schemas.microsoft.com/office/drawing/2014/main" id="{6BCFA588-2DA9-A489-A4D3-0D473FDA698F}"/>
                </a:ext>
              </a:extLst>
            </p:cNvPr>
            <p:cNvSpPr/>
            <p:nvPr/>
          </p:nvSpPr>
          <p:spPr>
            <a:xfrm>
              <a:off x="3368605"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CE90E689-AFC3-0EE9-41F8-D7EA82C55A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3296858" y="1686388"/>
              <a:ext cx="963422" cy="963422"/>
            </a:xfrm>
            <a:prstGeom prst="rect">
              <a:avLst/>
            </a:prstGeom>
          </p:spPr>
        </p:pic>
      </p:grpSp>
    </p:spTree>
    <p:extLst>
      <p:ext uri="{BB962C8B-B14F-4D97-AF65-F5344CB8AC3E}">
        <p14:creationId xmlns:p14="http://schemas.microsoft.com/office/powerpoint/2010/main" val="5946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E0DC-41E2-5FC5-63D4-E23DCD14D64C}"/>
              </a:ext>
            </a:extLst>
          </p:cNvPr>
          <p:cNvSpPr>
            <a:spLocks noGrp="1"/>
          </p:cNvSpPr>
          <p:nvPr>
            <p:ph type="title"/>
          </p:nvPr>
        </p:nvSpPr>
        <p:spPr/>
        <p:txBody>
          <a:bodyPr/>
          <a:lstStyle/>
          <a:p>
            <a:r>
              <a:rPr lang="en-US" i="1"/>
              <a:t>What? So What? Now What? </a:t>
            </a:r>
            <a:r>
              <a:rPr lang="en-US"/>
              <a:t>Model</a:t>
            </a:r>
          </a:p>
        </p:txBody>
      </p:sp>
      <p:sp>
        <p:nvSpPr>
          <p:cNvPr id="4" name="Freeform: Shape 8241">
            <a:extLst>
              <a:ext uri="{FF2B5EF4-FFF2-40B4-BE49-F238E27FC236}">
                <a16:creationId xmlns:a16="http://schemas.microsoft.com/office/drawing/2014/main" id="{9BA8BAAE-9EDD-4241-98E2-04BA9F413C95}"/>
              </a:ext>
            </a:extLst>
          </p:cNvPr>
          <p:cNvSpPr/>
          <p:nvPr/>
        </p:nvSpPr>
        <p:spPr>
          <a:xfrm>
            <a:off x="4646734" y="1965109"/>
            <a:ext cx="3340149" cy="2741733"/>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5" name="TextBox 4">
            <a:extLst>
              <a:ext uri="{FF2B5EF4-FFF2-40B4-BE49-F238E27FC236}">
                <a16:creationId xmlns:a16="http://schemas.microsoft.com/office/drawing/2014/main" id="{C1ADB19B-4AFD-53BE-AACD-40D8EB57C282}"/>
              </a:ext>
            </a:extLst>
          </p:cNvPr>
          <p:cNvSpPr txBox="1"/>
          <p:nvPr/>
        </p:nvSpPr>
        <p:spPr>
          <a:xfrm>
            <a:off x="4903221" y="3122256"/>
            <a:ext cx="2827173" cy="830997"/>
          </a:xfrm>
          <a:prstGeom prst="rect">
            <a:avLst/>
          </a:prstGeom>
          <a:noFill/>
        </p:spPr>
        <p:txBody>
          <a:bodyPr wrap="square" rtlCol="0">
            <a:spAutoFit/>
          </a:bodyPr>
          <a:lstStyle/>
          <a:p>
            <a:pPr algn="ctr"/>
            <a:r>
              <a:rPr lang="en-US" sz="2400" b="1">
                <a:solidFill>
                  <a:schemeClr val="bg1"/>
                </a:solidFill>
              </a:rPr>
              <a:t>Meaning </a:t>
            </a:r>
          </a:p>
          <a:p>
            <a:pPr algn="ctr"/>
            <a:r>
              <a:rPr lang="en-US" sz="2400" b="1">
                <a:solidFill>
                  <a:schemeClr val="bg1"/>
                </a:solidFill>
              </a:rPr>
              <a:t>and Insight</a:t>
            </a:r>
          </a:p>
        </p:txBody>
      </p:sp>
      <p:sp>
        <p:nvSpPr>
          <p:cNvPr id="6" name="TextBox 5">
            <a:extLst>
              <a:ext uri="{FF2B5EF4-FFF2-40B4-BE49-F238E27FC236}">
                <a16:creationId xmlns:a16="http://schemas.microsoft.com/office/drawing/2014/main" id="{0659C0F0-1221-D1E4-919B-BFBDAB526D83}"/>
              </a:ext>
            </a:extLst>
          </p:cNvPr>
          <p:cNvSpPr txBox="1"/>
          <p:nvPr/>
        </p:nvSpPr>
        <p:spPr>
          <a:xfrm>
            <a:off x="4641807" y="1979970"/>
            <a:ext cx="3283650" cy="584775"/>
          </a:xfrm>
          <a:prstGeom prst="rect">
            <a:avLst/>
          </a:prstGeom>
          <a:noFill/>
        </p:spPr>
        <p:txBody>
          <a:bodyPr wrap="square" rtlCol="0">
            <a:spAutoFit/>
          </a:bodyPr>
          <a:lstStyle/>
          <a:p>
            <a:r>
              <a:rPr lang="en-US" sz="3200" b="1">
                <a:solidFill>
                  <a:schemeClr val="accent5"/>
                </a:solidFill>
              </a:rPr>
              <a:t>So What?</a:t>
            </a:r>
          </a:p>
        </p:txBody>
      </p:sp>
      <p:grpSp>
        <p:nvGrpSpPr>
          <p:cNvPr id="21" name="Group 20">
            <a:extLst>
              <a:ext uri="{FF2B5EF4-FFF2-40B4-BE49-F238E27FC236}">
                <a16:creationId xmlns:a16="http://schemas.microsoft.com/office/drawing/2014/main" id="{3AE394EC-6F32-B1C8-9C04-3A6DECFE2152}"/>
              </a:ext>
            </a:extLst>
          </p:cNvPr>
          <p:cNvGrpSpPr/>
          <p:nvPr/>
        </p:nvGrpSpPr>
        <p:grpSpPr>
          <a:xfrm>
            <a:off x="4377072" y="4482431"/>
            <a:ext cx="4164697" cy="830997"/>
            <a:chOff x="600290" y="3080900"/>
            <a:chExt cx="4164697" cy="830997"/>
          </a:xfrm>
          <a:solidFill>
            <a:schemeClr val="accent6"/>
          </a:solidFill>
        </p:grpSpPr>
        <p:sp>
          <p:nvSpPr>
            <p:cNvPr id="22" name="Isosceles Triangle 21">
              <a:extLst>
                <a:ext uri="{FF2B5EF4-FFF2-40B4-BE49-F238E27FC236}">
                  <a16:creationId xmlns:a16="http://schemas.microsoft.com/office/drawing/2014/main" id="{80F18408-268F-C99D-C36C-D3C72ACDD155}"/>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768BEAA-AF43-A8AE-8B5C-86668235ECD8}"/>
                </a:ext>
              </a:extLst>
            </p:cNvPr>
            <p:cNvSpPr/>
            <p:nvPr/>
          </p:nvSpPr>
          <p:spPr>
            <a:xfrm>
              <a:off x="600290" y="3305312"/>
              <a:ext cx="3706339"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8241">
            <a:extLst>
              <a:ext uri="{FF2B5EF4-FFF2-40B4-BE49-F238E27FC236}">
                <a16:creationId xmlns:a16="http://schemas.microsoft.com/office/drawing/2014/main" id="{386AD900-A715-9BAC-643E-A28BF347BCBA}"/>
              </a:ext>
            </a:extLst>
          </p:cNvPr>
          <p:cNvSpPr/>
          <p:nvPr/>
        </p:nvSpPr>
        <p:spPr>
          <a:xfrm>
            <a:off x="920131" y="1965109"/>
            <a:ext cx="3340149" cy="2741734"/>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25" name="TextBox 24">
            <a:extLst>
              <a:ext uri="{FF2B5EF4-FFF2-40B4-BE49-F238E27FC236}">
                <a16:creationId xmlns:a16="http://schemas.microsoft.com/office/drawing/2014/main" id="{E9FBBF5F-7BDF-40D1-94A7-397A805298C6}"/>
              </a:ext>
            </a:extLst>
          </p:cNvPr>
          <p:cNvSpPr txBox="1"/>
          <p:nvPr/>
        </p:nvSpPr>
        <p:spPr>
          <a:xfrm>
            <a:off x="915663" y="1979970"/>
            <a:ext cx="3270974" cy="584775"/>
          </a:xfrm>
          <a:prstGeom prst="rect">
            <a:avLst/>
          </a:prstGeom>
          <a:noFill/>
        </p:spPr>
        <p:txBody>
          <a:bodyPr wrap="square" rtlCol="0">
            <a:spAutoFit/>
          </a:bodyPr>
          <a:lstStyle/>
          <a:p>
            <a:r>
              <a:rPr lang="en-US" sz="3200" b="1">
                <a:solidFill>
                  <a:schemeClr val="accent5"/>
                </a:solidFill>
              </a:rPr>
              <a:t>What?</a:t>
            </a:r>
            <a:endParaRPr lang="en-US" sz="3200">
              <a:solidFill>
                <a:schemeClr val="accent5"/>
              </a:solidFill>
              <a:ea typeface="Roboto Medium" panose="02000000000000000000" pitchFamily="2" charset="0"/>
              <a:cs typeface="Lato" panose="020F0502020204030203" pitchFamily="34" charset="0"/>
            </a:endParaRPr>
          </a:p>
        </p:txBody>
      </p:sp>
      <p:sp>
        <p:nvSpPr>
          <p:cNvPr id="26" name="TextBox 25">
            <a:extLst>
              <a:ext uri="{FF2B5EF4-FFF2-40B4-BE49-F238E27FC236}">
                <a16:creationId xmlns:a16="http://schemas.microsoft.com/office/drawing/2014/main" id="{30F650A0-14F3-B5DD-3A67-05532B97C65D}"/>
              </a:ext>
            </a:extLst>
          </p:cNvPr>
          <p:cNvSpPr txBox="1"/>
          <p:nvPr/>
        </p:nvSpPr>
        <p:spPr>
          <a:xfrm>
            <a:off x="1122594" y="3101750"/>
            <a:ext cx="2935222" cy="830997"/>
          </a:xfrm>
          <a:prstGeom prst="rect">
            <a:avLst/>
          </a:prstGeom>
          <a:noFill/>
        </p:spPr>
        <p:txBody>
          <a:bodyPr wrap="square" rtlCol="0">
            <a:spAutoFit/>
          </a:bodyPr>
          <a:lstStyle/>
          <a:p>
            <a:pPr algn="ctr"/>
            <a:r>
              <a:rPr lang="en-US" sz="2400" b="1">
                <a:solidFill>
                  <a:schemeClr val="bg1"/>
                </a:solidFill>
              </a:rPr>
              <a:t>Experiences </a:t>
            </a:r>
            <a:br>
              <a:rPr lang="en-US" sz="2400" b="1">
                <a:solidFill>
                  <a:schemeClr val="bg1"/>
                </a:solidFill>
              </a:rPr>
            </a:br>
            <a:r>
              <a:rPr lang="en-US" sz="2400" b="1">
                <a:solidFill>
                  <a:schemeClr val="bg1"/>
                </a:solidFill>
              </a:rPr>
              <a:t>and Observations</a:t>
            </a:r>
          </a:p>
        </p:txBody>
      </p:sp>
      <p:grpSp>
        <p:nvGrpSpPr>
          <p:cNvPr id="30" name="Group 29">
            <a:extLst>
              <a:ext uri="{FF2B5EF4-FFF2-40B4-BE49-F238E27FC236}">
                <a16:creationId xmlns:a16="http://schemas.microsoft.com/office/drawing/2014/main" id="{E396D8AD-F206-B192-CBEE-D8EBA9B50FEC}"/>
              </a:ext>
            </a:extLst>
          </p:cNvPr>
          <p:cNvGrpSpPr/>
          <p:nvPr/>
        </p:nvGrpSpPr>
        <p:grpSpPr>
          <a:xfrm>
            <a:off x="625804" y="4482431"/>
            <a:ext cx="4191649" cy="830997"/>
            <a:chOff x="573338" y="3080900"/>
            <a:chExt cx="4191649" cy="830997"/>
          </a:xfrm>
          <a:solidFill>
            <a:schemeClr val="accent6"/>
          </a:solidFill>
        </p:grpSpPr>
        <p:sp>
          <p:nvSpPr>
            <p:cNvPr id="31" name="Isosceles Triangle 30">
              <a:extLst>
                <a:ext uri="{FF2B5EF4-FFF2-40B4-BE49-F238E27FC236}">
                  <a16:creationId xmlns:a16="http://schemas.microsoft.com/office/drawing/2014/main" id="{20AAA543-BEE3-EC39-02A4-9DC9D46624A4}"/>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5DF9678-B8B6-0187-9DEE-3F05C3A74B1A}"/>
                </a:ext>
              </a:extLst>
            </p:cNvPr>
            <p:cNvSpPr/>
            <p:nvPr/>
          </p:nvSpPr>
          <p:spPr>
            <a:xfrm>
              <a:off x="573338" y="3305312"/>
              <a:ext cx="3724028"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96F6D04E-AC2B-F6FE-00A7-B0AAFBA99F65}"/>
              </a:ext>
            </a:extLst>
          </p:cNvPr>
          <p:cNvGrpSpPr/>
          <p:nvPr/>
        </p:nvGrpSpPr>
        <p:grpSpPr>
          <a:xfrm>
            <a:off x="0" y="4482431"/>
            <a:ext cx="1089256" cy="830997"/>
            <a:chOff x="3675731" y="3080900"/>
            <a:chExt cx="1089256" cy="830997"/>
          </a:xfrm>
        </p:grpSpPr>
        <p:sp>
          <p:nvSpPr>
            <p:cNvPr id="34" name="Isosceles Triangle 33">
              <a:extLst>
                <a:ext uri="{FF2B5EF4-FFF2-40B4-BE49-F238E27FC236}">
                  <a16:creationId xmlns:a16="http://schemas.microsoft.com/office/drawing/2014/main" id="{B086CB91-C9BC-3793-E3BB-B57A3DAA9484}"/>
                </a:ext>
              </a:extLst>
            </p:cNvPr>
            <p:cNvSpPr/>
            <p:nvPr/>
          </p:nvSpPr>
          <p:spPr>
            <a:xfrm rot="5400000">
              <a:off x="4085666" y="3232577"/>
              <a:ext cx="830997" cy="527644"/>
            </a:xfrm>
            <a:prstGeom prst="triangle">
              <a:avLst/>
            </a:prstGeom>
            <a:solidFill>
              <a:schemeClr val="accent6"/>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0CB59-1023-FA0D-269B-15FABCA35B9E}"/>
                </a:ext>
              </a:extLst>
            </p:cNvPr>
            <p:cNvSpPr/>
            <p:nvPr/>
          </p:nvSpPr>
          <p:spPr>
            <a:xfrm>
              <a:off x="3675731" y="3305312"/>
              <a:ext cx="625803" cy="3821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FC95FD3-1000-D19D-8B35-FB4352FA5BCB}"/>
              </a:ext>
            </a:extLst>
          </p:cNvPr>
          <p:cNvGrpSpPr/>
          <p:nvPr/>
        </p:nvGrpSpPr>
        <p:grpSpPr>
          <a:xfrm>
            <a:off x="3296858" y="1686388"/>
            <a:ext cx="963422" cy="963422"/>
            <a:chOff x="3296858" y="1686388"/>
            <a:chExt cx="963422" cy="963422"/>
          </a:xfrm>
        </p:grpSpPr>
        <p:sp>
          <p:nvSpPr>
            <p:cNvPr id="28" name="Rectangle 50">
              <a:extLst>
                <a:ext uri="{FF2B5EF4-FFF2-40B4-BE49-F238E27FC236}">
                  <a16:creationId xmlns:a16="http://schemas.microsoft.com/office/drawing/2014/main" id="{C284AF92-A33C-FDC8-AD79-A13EBAF00115}"/>
                </a:ext>
              </a:extLst>
            </p:cNvPr>
            <p:cNvSpPr/>
            <p:nvPr/>
          </p:nvSpPr>
          <p:spPr>
            <a:xfrm>
              <a:off x="3368605"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935E8AD2-74A6-190D-C2BF-A604D89DE2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3296858" y="1686388"/>
              <a:ext cx="963422" cy="963422"/>
            </a:xfrm>
            <a:prstGeom prst="rect">
              <a:avLst/>
            </a:prstGeom>
          </p:spPr>
        </p:pic>
      </p:grpSp>
      <p:grpSp>
        <p:nvGrpSpPr>
          <p:cNvPr id="39" name="Group 38">
            <a:extLst>
              <a:ext uri="{FF2B5EF4-FFF2-40B4-BE49-F238E27FC236}">
                <a16:creationId xmlns:a16="http://schemas.microsoft.com/office/drawing/2014/main" id="{41C481AF-C038-FC33-CDC4-5BEDD43715EB}"/>
              </a:ext>
            </a:extLst>
          </p:cNvPr>
          <p:cNvGrpSpPr/>
          <p:nvPr/>
        </p:nvGrpSpPr>
        <p:grpSpPr>
          <a:xfrm>
            <a:off x="7094433" y="1756619"/>
            <a:ext cx="822960" cy="822960"/>
            <a:chOff x="7094433" y="1756619"/>
            <a:chExt cx="822960" cy="822960"/>
          </a:xfrm>
        </p:grpSpPr>
        <p:sp>
          <p:nvSpPr>
            <p:cNvPr id="8" name="Rectangle: Rounded Corners 7">
              <a:extLst>
                <a:ext uri="{FF2B5EF4-FFF2-40B4-BE49-F238E27FC236}">
                  <a16:creationId xmlns:a16="http://schemas.microsoft.com/office/drawing/2014/main" id="{1D334997-7235-1643-D94C-4B0A27F9E171}"/>
                </a:ext>
              </a:extLst>
            </p:cNvPr>
            <p:cNvSpPr/>
            <p:nvPr/>
          </p:nvSpPr>
          <p:spPr>
            <a:xfrm>
              <a:off x="7094433"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0F7B2CB-1AB6-9535-DD90-5ABD5F4EE6DC}"/>
                </a:ext>
              </a:extLst>
            </p:cNvPr>
            <p:cNvGrpSpPr>
              <a:grpSpLocks noChangeAspect="1"/>
            </p:cNvGrpSpPr>
            <p:nvPr/>
          </p:nvGrpSpPr>
          <p:grpSpPr>
            <a:xfrm>
              <a:off x="7140153" y="1820132"/>
              <a:ext cx="731520" cy="695934"/>
              <a:chOff x="7981674" y="1793766"/>
              <a:chExt cx="3604953" cy="3429587"/>
            </a:xfrm>
          </p:grpSpPr>
          <p:pic>
            <p:nvPicPr>
              <p:cNvPr id="37" name="Graphic 36">
                <a:extLst>
                  <a:ext uri="{FF2B5EF4-FFF2-40B4-BE49-F238E27FC236}">
                    <a16:creationId xmlns:a16="http://schemas.microsoft.com/office/drawing/2014/main" id="{5EAB537E-5E1F-A8EE-6C48-1A06E22A8259}"/>
                  </a:ext>
                </a:extLst>
              </p:cNvPr>
              <p:cNvPicPr>
                <a:picLocks noChangeAspect="1"/>
              </p:cNvPicPr>
              <p:nvPr/>
            </p:nvPicPr>
            <p:blipFill>
              <a:blip>
                <a:extLst>
                  <a:ext uri="{96DAC541-7B7A-43D3-8B79-37D633B846F1}">
                    <asvg:svgBlip xmlns:asvg="http://schemas.microsoft.com/office/drawing/2016/SVG/main" r:embed="rId4"/>
                  </a:ext>
                </a:extLst>
              </a:blip>
              <a:srcRect b="38569"/>
              <a:stretch>
                <a:fillRect/>
              </a:stretch>
            </p:blipFill>
            <p:spPr>
              <a:xfrm>
                <a:off x="7981674" y="1793766"/>
                <a:ext cx="3604953" cy="2214564"/>
              </a:xfrm>
              <a:prstGeom prst="rect">
                <a:avLst/>
              </a:prstGeom>
            </p:spPr>
          </p:pic>
          <p:pic>
            <p:nvPicPr>
              <p:cNvPr id="38" name="Graphic 37">
                <a:extLst>
                  <a:ext uri="{FF2B5EF4-FFF2-40B4-BE49-F238E27FC236}">
                    <a16:creationId xmlns:a16="http://schemas.microsoft.com/office/drawing/2014/main" id="{420A7DE5-A268-F5A0-11AE-C02F45CB4078}"/>
                  </a:ext>
                </a:extLst>
              </p:cNvPr>
              <p:cNvPicPr>
                <a:picLocks noChangeAspect="1"/>
              </p:cNvPicPr>
              <p:nvPr/>
            </p:nvPicPr>
            <p:blipFill>
              <a:blip>
                <a:extLst>
                  <a:ext uri="{96DAC541-7B7A-43D3-8B79-37D633B846F1}">
                    <asvg:svgBlip xmlns:asvg="http://schemas.microsoft.com/office/drawing/2016/SVG/main" r:embed="rId5"/>
                  </a:ext>
                </a:extLst>
              </a:blip>
              <a:srcRect b="17421"/>
              <a:stretch>
                <a:fillRect/>
              </a:stretch>
            </p:blipFill>
            <p:spPr>
              <a:xfrm>
                <a:off x="8329135" y="2830673"/>
                <a:ext cx="2897438" cy="2392680"/>
              </a:xfrm>
              <a:prstGeom prst="rect">
                <a:avLst/>
              </a:prstGeom>
            </p:spPr>
          </p:pic>
        </p:grpSp>
      </p:grpSp>
    </p:spTree>
    <p:extLst>
      <p:ext uri="{BB962C8B-B14F-4D97-AF65-F5344CB8AC3E}">
        <p14:creationId xmlns:p14="http://schemas.microsoft.com/office/powerpoint/2010/main" val="472284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0C1B-1FC4-5100-DED7-604075637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2952A-0AE2-71FE-3E57-7D69D2D7C458}"/>
              </a:ext>
            </a:extLst>
          </p:cNvPr>
          <p:cNvSpPr>
            <a:spLocks noGrp="1"/>
          </p:cNvSpPr>
          <p:nvPr>
            <p:ph type="title"/>
          </p:nvPr>
        </p:nvSpPr>
        <p:spPr/>
        <p:txBody>
          <a:bodyPr/>
          <a:lstStyle/>
          <a:p>
            <a:r>
              <a:rPr lang="en-US" i="1"/>
              <a:t>What? So What? Now What? </a:t>
            </a:r>
            <a:r>
              <a:rPr lang="en-US"/>
              <a:t>Model</a:t>
            </a:r>
          </a:p>
        </p:txBody>
      </p:sp>
      <p:sp>
        <p:nvSpPr>
          <p:cNvPr id="4" name="Freeform: Shape 8241">
            <a:extLst>
              <a:ext uri="{FF2B5EF4-FFF2-40B4-BE49-F238E27FC236}">
                <a16:creationId xmlns:a16="http://schemas.microsoft.com/office/drawing/2014/main" id="{9357115F-8802-32A0-2C14-B6206FAD0572}"/>
              </a:ext>
            </a:extLst>
          </p:cNvPr>
          <p:cNvSpPr/>
          <p:nvPr/>
        </p:nvSpPr>
        <p:spPr>
          <a:xfrm>
            <a:off x="4646734" y="1965109"/>
            <a:ext cx="3340149" cy="2741733"/>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5" name="TextBox 4">
            <a:extLst>
              <a:ext uri="{FF2B5EF4-FFF2-40B4-BE49-F238E27FC236}">
                <a16:creationId xmlns:a16="http://schemas.microsoft.com/office/drawing/2014/main" id="{51DCFE8D-600F-F88A-F604-1B801781684F}"/>
              </a:ext>
            </a:extLst>
          </p:cNvPr>
          <p:cNvSpPr txBox="1"/>
          <p:nvPr/>
        </p:nvSpPr>
        <p:spPr>
          <a:xfrm>
            <a:off x="4903221" y="3122256"/>
            <a:ext cx="2827173" cy="830997"/>
          </a:xfrm>
          <a:prstGeom prst="rect">
            <a:avLst/>
          </a:prstGeom>
          <a:noFill/>
        </p:spPr>
        <p:txBody>
          <a:bodyPr wrap="square" rtlCol="0">
            <a:spAutoFit/>
          </a:bodyPr>
          <a:lstStyle/>
          <a:p>
            <a:pPr algn="ctr"/>
            <a:r>
              <a:rPr lang="en-US" sz="2400" b="1">
                <a:solidFill>
                  <a:schemeClr val="bg1"/>
                </a:solidFill>
              </a:rPr>
              <a:t>Meaning </a:t>
            </a:r>
          </a:p>
          <a:p>
            <a:pPr algn="ctr"/>
            <a:r>
              <a:rPr lang="en-US" sz="2400" b="1">
                <a:solidFill>
                  <a:schemeClr val="bg1"/>
                </a:solidFill>
              </a:rPr>
              <a:t>and Insight</a:t>
            </a:r>
          </a:p>
        </p:txBody>
      </p:sp>
      <p:sp>
        <p:nvSpPr>
          <p:cNvPr id="6" name="TextBox 5">
            <a:extLst>
              <a:ext uri="{FF2B5EF4-FFF2-40B4-BE49-F238E27FC236}">
                <a16:creationId xmlns:a16="http://schemas.microsoft.com/office/drawing/2014/main" id="{B13CF689-2930-3242-19A5-E7E21FC71453}"/>
              </a:ext>
            </a:extLst>
          </p:cNvPr>
          <p:cNvSpPr txBox="1"/>
          <p:nvPr/>
        </p:nvSpPr>
        <p:spPr>
          <a:xfrm>
            <a:off x="4641807" y="1979970"/>
            <a:ext cx="3283650" cy="584775"/>
          </a:xfrm>
          <a:prstGeom prst="rect">
            <a:avLst/>
          </a:prstGeom>
          <a:noFill/>
        </p:spPr>
        <p:txBody>
          <a:bodyPr wrap="square" rtlCol="0">
            <a:spAutoFit/>
          </a:bodyPr>
          <a:lstStyle/>
          <a:p>
            <a:r>
              <a:rPr lang="en-US" sz="3200" b="1">
                <a:solidFill>
                  <a:schemeClr val="accent5"/>
                </a:solidFill>
              </a:rPr>
              <a:t>So What?</a:t>
            </a:r>
          </a:p>
        </p:txBody>
      </p:sp>
      <p:sp>
        <p:nvSpPr>
          <p:cNvPr id="12" name="Freeform: Shape 8241">
            <a:extLst>
              <a:ext uri="{FF2B5EF4-FFF2-40B4-BE49-F238E27FC236}">
                <a16:creationId xmlns:a16="http://schemas.microsoft.com/office/drawing/2014/main" id="{0711A92F-4F2B-558A-EDEB-334127A8D0BD}"/>
              </a:ext>
            </a:extLst>
          </p:cNvPr>
          <p:cNvSpPr/>
          <p:nvPr/>
        </p:nvSpPr>
        <p:spPr>
          <a:xfrm>
            <a:off x="8354078" y="1965109"/>
            <a:ext cx="3340149" cy="2741733"/>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13" name="TextBox 12">
            <a:extLst>
              <a:ext uri="{FF2B5EF4-FFF2-40B4-BE49-F238E27FC236}">
                <a16:creationId xmlns:a16="http://schemas.microsoft.com/office/drawing/2014/main" id="{14C99929-8F96-07D8-B89E-1D2B18881FEF}"/>
              </a:ext>
            </a:extLst>
          </p:cNvPr>
          <p:cNvSpPr txBox="1"/>
          <p:nvPr/>
        </p:nvSpPr>
        <p:spPr>
          <a:xfrm>
            <a:off x="8347489" y="1965109"/>
            <a:ext cx="3260238" cy="584775"/>
          </a:xfrm>
          <a:prstGeom prst="rect">
            <a:avLst/>
          </a:prstGeom>
          <a:noFill/>
        </p:spPr>
        <p:txBody>
          <a:bodyPr wrap="square" rtlCol="0">
            <a:spAutoFit/>
          </a:bodyPr>
          <a:lstStyle/>
          <a:p>
            <a:r>
              <a:rPr lang="en-US" sz="3200" b="1">
                <a:solidFill>
                  <a:schemeClr val="accent5"/>
                </a:solidFill>
              </a:rPr>
              <a:t>Now What?</a:t>
            </a:r>
          </a:p>
        </p:txBody>
      </p:sp>
      <p:sp>
        <p:nvSpPr>
          <p:cNvPr id="14" name="TextBox 13">
            <a:extLst>
              <a:ext uri="{FF2B5EF4-FFF2-40B4-BE49-F238E27FC236}">
                <a16:creationId xmlns:a16="http://schemas.microsoft.com/office/drawing/2014/main" id="{E4F30D73-0934-1BAC-C035-DCE07497F964}"/>
              </a:ext>
            </a:extLst>
          </p:cNvPr>
          <p:cNvSpPr txBox="1"/>
          <p:nvPr/>
        </p:nvSpPr>
        <p:spPr>
          <a:xfrm>
            <a:off x="8501715" y="2937589"/>
            <a:ext cx="3044873" cy="1200329"/>
          </a:xfrm>
          <a:prstGeom prst="rect">
            <a:avLst/>
          </a:prstGeom>
          <a:noFill/>
        </p:spPr>
        <p:txBody>
          <a:bodyPr wrap="square" rtlCol="0">
            <a:spAutoFit/>
          </a:bodyPr>
          <a:lstStyle/>
          <a:p>
            <a:pPr algn="ctr"/>
            <a:r>
              <a:rPr lang="en-US" sz="2400" b="1">
                <a:solidFill>
                  <a:schemeClr val="bg1"/>
                </a:solidFill>
              </a:rPr>
              <a:t>Action </a:t>
            </a:r>
          </a:p>
          <a:p>
            <a:pPr algn="ctr"/>
            <a:r>
              <a:rPr lang="en-US" sz="2400" b="1">
                <a:solidFill>
                  <a:schemeClr val="bg1"/>
                </a:solidFill>
              </a:rPr>
              <a:t>(stay the course </a:t>
            </a:r>
            <a:br>
              <a:rPr lang="en-US" sz="2400" b="1">
                <a:solidFill>
                  <a:schemeClr val="bg1"/>
                </a:solidFill>
              </a:rPr>
            </a:br>
            <a:r>
              <a:rPr lang="en-US" sz="2400" b="1">
                <a:solidFill>
                  <a:schemeClr val="bg1"/>
                </a:solidFill>
              </a:rPr>
              <a:t>or adjust)</a:t>
            </a:r>
            <a:endParaRPr lang="en-US" sz="2400" b="1">
              <a:solidFill>
                <a:schemeClr val="bg1"/>
              </a:solidFill>
              <a:ea typeface="Lato Light" panose="020F0502020204030203" pitchFamily="34" charset="0"/>
              <a:cs typeface="Lato Light" panose="020F0502020204030203" pitchFamily="34" charset="0"/>
            </a:endParaRPr>
          </a:p>
        </p:txBody>
      </p:sp>
      <p:grpSp>
        <p:nvGrpSpPr>
          <p:cNvPr id="18" name="Group 17">
            <a:extLst>
              <a:ext uri="{FF2B5EF4-FFF2-40B4-BE49-F238E27FC236}">
                <a16:creationId xmlns:a16="http://schemas.microsoft.com/office/drawing/2014/main" id="{278593A2-75B3-961D-F1AD-5CD545BF7AA3}"/>
              </a:ext>
            </a:extLst>
          </p:cNvPr>
          <p:cNvGrpSpPr/>
          <p:nvPr/>
        </p:nvGrpSpPr>
        <p:grpSpPr>
          <a:xfrm>
            <a:off x="7822600" y="4482431"/>
            <a:ext cx="4406876" cy="830997"/>
            <a:chOff x="358111" y="3080900"/>
            <a:chExt cx="4406876" cy="830997"/>
          </a:xfrm>
          <a:solidFill>
            <a:schemeClr val="accent6"/>
          </a:solidFill>
        </p:grpSpPr>
        <p:sp>
          <p:nvSpPr>
            <p:cNvPr id="19" name="Isosceles Triangle 18">
              <a:extLst>
                <a:ext uri="{FF2B5EF4-FFF2-40B4-BE49-F238E27FC236}">
                  <a16:creationId xmlns:a16="http://schemas.microsoft.com/office/drawing/2014/main" id="{EAAA6398-3FDD-90EC-63B7-D0F31A4A8AAF}"/>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633159-429B-D927-BE28-CB0F8CF30251}"/>
                </a:ext>
              </a:extLst>
            </p:cNvPr>
            <p:cNvSpPr/>
            <p:nvPr/>
          </p:nvSpPr>
          <p:spPr>
            <a:xfrm>
              <a:off x="358111" y="3305312"/>
              <a:ext cx="3959920"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8640BB3-0BA1-CCD7-770B-22A23D0804C5}"/>
              </a:ext>
            </a:extLst>
          </p:cNvPr>
          <p:cNvGrpSpPr/>
          <p:nvPr/>
        </p:nvGrpSpPr>
        <p:grpSpPr>
          <a:xfrm>
            <a:off x="4377072" y="4482431"/>
            <a:ext cx="4164697" cy="830997"/>
            <a:chOff x="600290" y="3080900"/>
            <a:chExt cx="4164697" cy="830997"/>
          </a:xfrm>
          <a:solidFill>
            <a:schemeClr val="accent6"/>
          </a:solidFill>
        </p:grpSpPr>
        <p:sp>
          <p:nvSpPr>
            <p:cNvPr id="22" name="Isosceles Triangle 21">
              <a:extLst>
                <a:ext uri="{FF2B5EF4-FFF2-40B4-BE49-F238E27FC236}">
                  <a16:creationId xmlns:a16="http://schemas.microsoft.com/office/drawing/2014/main" id="{BDFFE310-8A3F-A8D9-02DF-0A627DC679E0}"/>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B66F0F-65E6-65E5-C952-A6832694E6C1}"/>
                </a:ext>
              </a:extLst>
            </p:cNvPr>
            <p:cNvSpPr/>
            <p:nvPr/>
          </p:nvSpPr>
          <p:spPr>
            <a:xfrm>
              <a:off x="600290" y="3305312"/>
              <a:ext cx="3706339"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8241">
            <a:extLst>
              <a:ext uri="{FF2B5EF4-FFF2-40B4-BE49-F238E27FC236}">
                <a16:creationId xmlns:a16="http://schemas.microsoft.com/office/drawing/2014/main" id="{979A5E1E-F809-45E0-54DA-4C8DF3FB1E60}"/>
              </a:ext>
            </a:extLst>
          </p:cNvPr>
          <p:cNvSpPr/>
          <p:nvPr/>
        </p:nvSpPr>
        <p:spPr>
          <a:xfrm>
            <a:off x="920131" y="1965109"/>
            <a:ext cx="3340149" cy="2741734"/>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25" name="TextBox 24">
            <a:extLst>
              <a:ext uri="{FF2B5EF4-FFF2-40B4-BE49-F238E27FC236}">
                <a16:creationId xmlns:a16="http://schemas.microsoft.com/office/drawing/2014/main" id="{4555DCD5-E6F2-8CC7-6B13-06635578C3B7}"/>
              </a:ext>
            </a:extLst>
          </p:cNvPr>
          <p:cNvSpPr txBox="1"/>
          <p:nvPr/>
        </p:nvSpPr>
        <p:spPr>
          <a:xfrm>
            <a:off x="915663" y="1979970"/>
            <a:ext cx="3270974" cy="584775"/>
          </a:xfrm>
          <a:prstGeom prst="rect">
            <a:avLst/>
          </a:prstGeom>
          <a:noFill/>
        </p:spPr>
        <p:txBody>
          <a:bodyPr wrap="square" rtlCol="0">
            <a:spAutoFit/>
          </a:bodyPr>
          <a:lstStyle/>
          <a:p>
            <a:r>
              <a:rPr lang="en-US" sz="3200" b="1">
                <a:solidFill>
                  <a:schemeClr val="accent5"/>
                </a:solidFill>
              </a:rPr>
              <a:t>What?</a:t>
            </a:r>
            <a:endParaRPr lang="en-US" sz="3200">
              <a:solidFill>
                <a:schemeClr val="accent5"/>
              </a:solidFill>
              <a:ea typeface="Roboto Medium" panose="02000000000000000000" pitchFamily="2" charset="0"/>
              <a:cs typeface="Lato" panose="020F0502020204030203" pitchFamily="34" charset="0"/>
            </a:endParaRPr>
          </a:p>
        </p:txBody>
      </p:sp>
      <p:sp>
        <p:nvSpPr>
          <p:cNvPr id="26" name="TextBox 25">
            <a:extLst>
              <a:ext uri="{FF2B5EF4-FFF2-40B4-BE49-F238E27FC236}">
                <a16:creationId xmlns:a16="http://schemas.microsoft.com/office/drawing/2014/main" id="{027BBE0E-DE7A-856E-6472-74F406DF955A}"/>
              </a:ext>
            </a:extLst>
          </p:cNvPr>
          <p:cNvSpPr txBox="1"/>
          <p:nvPr/>
        </p:nvSpPr>
        <p:spPr>
          <a:xfrm>
            <a:off x="1122594" y="3101750"/>
            <a:ext cx="2935222" cy="830997"/>
          </a:xfrm>
          <a:prstGeom prst="rect">
            <a:avLst/>
          </a:prstGeom>
          <a:noFill/>
        </p:spPr>
        <p:txBody>
          <a:bodyPr wrap="square" rtlCol="0">
            <a:spAutoFit/>
          </a:bodyPr>
          <a:lstStyle/>
          <a:p>
            <a:pPr algn="ctr"/>
            <a:r>
              <a:rPr lang="en-US" sz="2400" b="1">
                <a:solidFill>
                  <a:schemeClr val="bg1"/>
                </a:solidFill>
              </a:rPr>
              <a:t>Experiences </a:t>
            </a:r>
            <a:br>
              <a:rPr lang="en-US" sz="2400" b="1">
                <a:solidFill>
                  <a:schemeClr val="bg1"/>
                </a:solidFill>
              </a:rPr>
            </a:br>
            <a:r>
              <a:rPr lang="en-US" sz="2400" b="1">
                <a:solidFill>
                  <a:schemeClr val="bg1"/>
                </a:solidFill>
              </a:rPr>
              <a:t>and Observations</a:t>
            </a:r>
          </a:p>
        </p:txBody>
      </p:sp>
      <p:grpSp>
        <p:nvGrpSpPr>
          <p:cNvPr id="30" name="Group 29">
            <a:extLst>
              <a:ext uri="{FF2B5EF4-FFF2-40B4-BE49-F238E27FC236}">
                <a16:creationId xmlns:a16="http://schemas.microsoft.com/office/drawing/2014/main" id="{E45E03BF-E379-F9BC-752B-736556899DB3}"/>
              </a:ext>
            </a:extLst>
          </p:cNvPr>
          <p:cNvGrpSpPr/>
          <p:nvPr/>
        </p:nvGrpSpPr>
        <p:grpSpPr>
          <a:xfrm>
            <a:off x="625804" y="4482431"/>
            <a:ext cx="4191649" cy="830997"/>
            <a:chOff x="573338" y="3080900"/>
            <a:chExt cx="4191649" cy="830997"/>
          </a:xfrm>
          <a:solidFill>
            <a:schemeClr val="accent6"/>
          </a:solidFill>
        </p:grpSpPr>
        <p:sp>
          <p:nvSpPr>
            <p:cNvPr id="31" name="Isosceles Triangle 30">
              <a:extLst>
                <a:ext uri="{FF2B5EF4-FFF2-40B4-BE49-F238E27FC236}">
                  <a16:creationId xmlns:a16="http://schemas.microsoft.com/office/drawing/2014/main" id="{3F7AA05B-C7F4-7072-D6E8-C4BA17F70A6E}"/>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FF1B58-90EA-8935-FAA9-F4D4EB8506B0}"/>
                </a:ext>
              </a:extLst>
            </p:cNvPr>
            <p:cNvSpPr/>
            <p:nvPr/>
          </p:nvSpPr>
          <p:spPr>
            <a:xfrm>
              <a:off x="573338" y="3305312"/>
              <a:ext cx="3724028"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5B63FF8-FE53-EC77-B704-DF3985CC890A}"/>
              </a:ext>
            </a:extLst>
          </p:cNvPr>
          <p:cNvGrpSpPr/>
          <p:nvPr/>
        </p:nvGrpSpPr>
        <p:grpSpPr>
          <a:xfrm>
            <a:off x="0" y="4482431"/>
            <a:ext cx="1089256" cy="830997"/>
            <a:chOff x="3675731" y="3080900"/>
            <a:chExt cx="1089256" cy="830997"/>
          </a:xfrm>
        </p:grpSpPr>
        <p:sp>
          <p:nvSpPr>
            <p:cNvPr id="34" name="Isosceles Triangle 33">
              <a:extLst>
                <a:ext uri="{FF2B5EF4-FFF2-40B4-BE49-F238E27FC236}">
                  <a16:creationId xmlns:a16="http://schemas.microsoft.com/office/drawing/2014/main" id="{5849FBE1-1B34-6FEB-17C0-FBD3B3D9093D}"/>
                </a:ext>
              </a:extLst>
            </p:cNvPr>
            <p:cNvSpPr/>
            <p:nvPr/>
          </p:nvSpPr>
          <p:spPr>
            <a:xfrm rot="5400000">
              <a:off x="4085666" y="3232577"/>
              <a:ext cx="830997" cy="527644"/>
            </a:xfrm>
            <a:prstGeom prst="triangle">
              <a:avLst/>
            </a:prstGeom>
            <a:solidFill>
              <a:schemeClr val="accent6"/>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F8D9D50-B98C-B73D-A108-B1EB03AC7A27}"/>
                </a:ext>
              </a:extLst>
            </p:cNvPr>
            <p:cNvSpPr/>
            <p:nvPr/>
          </p:nvSpPr>
          <p:spPr>
            <a:xfrm>
              <a:off x="3675731" y="3305312"/>
              <a:ext cx="625803" cy="3821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F90BF6A-D8BF-E5F7-7659-8697081767A5}"/>
              </a:ext>
            </a:extLst>
          </p:cNvPr>
          <p:cNvGrpSpPr/>
          <p:nvPr/>
        </p:nvGrpSpPr>
        <p:grpSpPr>
          <a:xfrm>
            <a:off x="3296858" y="1686388"/>
            <a:ext cx="963422" cy="963422"/>
            <a:chOff x="3296858" y="1686388"/>
            <a:chExt cx="963422" cy="963422"/>
          </a:xfrm>
        </p:grpSpPr>
        <p:sp>
          <p:nvSpPr>
            <p:cNvPr id="28" name="Rectangle 50">
              <a:extLst>
                <a:ext uri="{FF2B5EF4-FFF2-40B4-BE49-F238E27FC236}">
                  <a16:creationId xmlns:a16="http://schemas.microsoft.com/office/drawing/2014/main" id="{07C9A479-E9C7-EE96-26AF-7A6B037B210D}"/>
                </a:ext>
              </a:extLst>
            </p:cNvPr>
            <p:cNvSpPr/>
            <p:nvPr/>
          </p:nvSpPr>
          <p:spPr>
            <a:xfrm>
              <a:off x="3368605"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2BE6F46A-FCAB-51BE-D8FF-0E3A330E79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3296858" y="1686388"/>
              <a:ext cx="963422" cy="963422"/>
            </a:xfrm>
            <a:prstGeom prst="rect">
              <a:avLst/>
            </a:prstGeom>
          </p:spPr>
        </p:pic>
      </p:grpSp>
      <p:grpSp>
        <p:nvGrpSpPr>
          <p:cNvPr id="29" name="Group 28">
            <a:extLst>
              <a:ext uri="{FF2B5EF4-FFF2-40B4-BE49-F238E27FC236}">
                <a16:creationId xmlns:a16="http://schemas.microsoft.com/office/drawing/2014/main" id="{196EB7AF-710A-886B-D897-8AF3755F3178}"/>
              </a:ext>
            </a:extLst>
          </p:cNvPr>
          <p:cNvGrpSpPr/>
          <p:nvPr/>
        </p:nvGrpSpPr>
        <p:grpSpPr>
          <a:xfrm>
            <a:off x="10814262" y="1772621"/>
            <a:ext cx="822960" cy="822960"/>
            <a:chOff x="10814262" y="1772621"/>
            <a:chExt cx="822960" cy="822960"/>
          </a:xfrm>
        </p:grpSpPr>
        <p:sp>
          <p:nvSpPr>
            <p:cNvPr id="16" name="Rectangle 40">
              <a:extLst>
                <a:ext uri="{FF2B5EF4-FFF2-40B4-BE49-F238E27FC236}">
                  <a16:creationId xmlns:a16="http://schemas.microsoft.com/office/drawing/2014/main" id="{06F719A6-74F6-CF8F-19BA-D30A49A97323}"/>
                </a:ext>
              </a:extLst>
            </p:cNvPr>
            <p:cNvSpPr/>
            <p:nvPr/>
          </p:nvSpPr>
          <p:spPr>
            <a:xfrm>
              <a:off x="10814262" y="1772621"/>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4E241FC-BDE6-546E-10B3-AB8954166A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14262" y="1772621"/>
              <a:ext cx="822960" cy="822960"/>
            </a:xfrm>
            <a:prstGeom prst="rect">
              <a:avLst/>
            </a:prstGeom>
          </p:spPr>
        </p:pic>
      </p:grpSp>
      <p:grpSp>
        <p:nvGrpSpPr>
          <p:cNvPr id="39" name="Group 38">
            <a:extLst>
              <a:ext uri="{FF2B5EF4-FFF2-40B4-BE49-F238E27FC236}">
                <a16:creationId xmlns:a16="http://schemas.microsoft.com/office/drawing/2014/main" id="{642AE695-EF4E-26C8-AEC8-7E58EC5535F1}"/>
              </a:ext>
            </a:extLst>
          </p:cNvPr>
          <p:cNvGrpSpPr/>
          <p:nvPr/>
        </p:nvGrpSpPr>
        <p:grpSpPr>
          <a:xfrm>
            <a:off x="7094433" y="1756619"/>
            <a:ext cx="822960" cy="822960"/>
            <a:chOff x="7094433" y="1756619"/>
            <a:chExt cx="822960" cy="822960"/>
          </a:xfrm>
        </p:grpSpPr>
        <p:sp>
          <p:nvSpPr>
            <p:cNvPr id="8" name="Rectangle: Rounded Corners 7">
              <a:extLst>
                <a:ext uri="{FF2B5EF4-FFF2-40B4-BE49-F238E27FC236}">
                  <a16:creationId xmlns:a16="http://schemas.microsoft.com/office/drawing/2014/main" id="{A60C8E0F-5A0D-013B-9E9C-D63CC52AE393}"/>
                </a:ext>
              </a:extLst>
            </p:cNvPr>
            <p:cNvSpPr/>
            <p:nvPr/>
          </p:nvSpPr>
          <p:spPr>
            <a:xfrm>
              <a:off x="7094433"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E1C69AA-ECC9-E933-1686-7AE8BCA2C986}"/>
                </a:ext>
              </a:extLst>
            </p:cNvPr>
            <p:cNvGrpSpPr>
              <a:grpSpLocks noChangeAspect="1"/>
            </p:cNvGrpSpPr>
            <p:nvPr/>
          </p:nvGrpSpPr>
          <p:grpSpPr>
            <a:xfrm>
              <a:off x="7140153" y="1820132"/>
              <a:ext cx="731520" cy="695934"/>
              <a:chOff x="7981674" y="1793766"/>
              <a:chExt cx="3604953" cy="3429587"/>
            </a:xfrm>
          </p:grpSpPr>
          <p:pic>
            <p:nvPicPr>
              <p:cNvPr id="37" name="Graphic 36">
                <a:extLst>
                  <a:ext uri="{FF2B5EF4-FFF2-40B4-BE49-F238E27FC236}">
                    <a16:creationId xmlns:a16="http://schemas.microsoft.com/office/drawing/2014/main" id="{9343779E-DFCE-2AE0-45B4-25F288D0A5F5}"/>
                  </a:ext>
                </a:extLst>
              </p:cNvPr>
              <p:cNvPicPr>
                <a:picLocks noChangeAspect="1"/>
              </p:cNvPicPr>
              <p:nvPr/>
            </p:nvPicPr>
            <p:blipFill>
              <a:blip>
                <a:extLst>
                  <a:ext uri="{96DAC541-7B7A-43D3-8B79-37D633B846F1}">
                    <asvg:svgBlip xmlns:asvg="http://schemas.microsoft.com/office/drawing/2016/SVG/main" r:embed="rId5"/>
                  </a:ext>
                </a:extLst>
              </a:blip>
              <a:srcRect b="38569"/>
              <a:stretch>
                <a:fillRect/>
              </a:stretch>
            </p:blipFill>
            <p:spPr>
              <a:xfrm>
                <a:off x="7981674" y="1793766"/>
                <a:ext cx="3604953" cy="2214564"/>
              </a:xfrm>
              <a:prstGeom prst="rect">
                <a:avLst/>
              </a:prstGeom>
            </p:spPr>
          </p:pic>
          <p:pic>
            <p:nvPicPr>
              <p:cNvPr id="38" name="Graphic 37">
                <a:extLst>
                  <a:ext uri="{FF2B5EF4-FFF2-40B4-BE49-F238E27FC236}">
                    <a16:creationId xmlns:a16="http://schemas.microsoft.com/office/drawing/2014/main" id="{6043780A-0D9E-385D-294E-51F133C3E5C5}"/>
                  </a:ext>
                </a:extLst>
              </p:cNvPr>
              <p:cNvPicPr>
                <a:picLocks noChangeAspect="1"/>
              </p:cNvPicPr>
              <p:nvPr/>
            </p:nvPicPr>
            <p:blipFill>
              <a:blip>
                <a:extLst>
                  <a:ext uri="{96DAC541-7B7A-43D3-8B79-37D633B846F1}">
                    <asvg:svgBlip xmlns:asvg="http://schemas.microsoft.com/office/drawing/2016/SVG/main" r:embed="rId6"/>
                  </a:ext>
                </a:extLst>
              </a:blip>
              <a:srcRect b="17421"/>
              <a:stretch>
                <a:fillRect/>
              </a:stretch>
            </p:blipFill>
            <p:spPr>
              <a:xfrm>
                <a:off x="8329135" y="2830673"/>
                <a:ext cx="2897438" cy="2392680"/>
              </a:xfrm>
              <a:prstGeom prst="rect">
                <a:avLst/>
              </a:prstGeom>
            </p:spPr>
          </p:pic>
        </p:grpSp>
      </p:grpSp>
    </p:spTree>
    <p:extLst>
      <p:ext uri="{BB962C8B-B14F-4D97-AF65-F5344CB8AC3E}">
        <p14:creationId xmlns:p14="http://schemas.microsoft.com/office/powerpoint/2010/main" val="385443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5CFA-BAB6-9F4D-308D-03406B408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A2850-F9FB-48B8-9166-EBC77DF682B6}"/>
              </a:ext>
            </a:extLst>
          </p:cNvPr>
          <p:cNvSpPr>
            <a:spLocks noGrp="1"/>
          </p:cNvSpPr>
          <p:nvPr>
            <p:ph type="title"/>
          </p:nvPr>
        </p:nvSpPr>
        <p:spPr/>
        <p:txBody>
          <a:bodyPr/>
          <a:lstStyle/>
          <a:p>
            <a:r>
              <a:rPr lang="en-US" i="1"/>
              <a:t>What? So What? Now What? </a:t>
            </a:r>
            <a:r>
              <a:rPr lang="en-US"/>
              <a:t>Model</a:t>
            </a:r>
          </a:p>
        </p:txBody>
      </p:sp>
      <p:sp>
        <p:nvSpPr>
          <p:cNvPr id="4" name="Freeform: Shape 8241">
            <a:extLst>
              <a:ext uri="{FF2B5EF4-FFF2-40B4-BE49-F238E27FC236}">
                <a16:creationId xmlns:a16="http://schemas.microsoft.com/office/drawing/2014/main" id="{E940B211-94EF-76E2-6AD4-5D97BAB6F053}"/>
              </a:ext>
            </a:extLst>
          </p:cNvPr>
          <p:cNvSpPr/>
          <p:nvPr/>
        </p:nvSpPr>
        <p:spPr>
          <a:xfrm>
            <a:off x="4646734" y="1965109"/>
            <a:ext cx="3340149" cy="2741733"/>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5" name="TextBox 4">
            <a:extLst>
              <a:ext uri="{FF2B5EF4-FFF2-40B4-BE49-F238E27FC236}">
                <a16:creationId xmlns:a16="http://schemas.microsoft.com/office/drawing/2014/main" id="{32BEAAE8-3170-AAB3-3FE6-96F23F637C9C}"/>
              </a:ext>
            </a:extLst>
          </p:cNvPr>
          <p:cNvSpPr txBox="1"/>
          <p:nvPr/>
        </p:nvSpPr>
        <p:spPr>
          <a:xfrm>
            <a:off x="4903221" y="3122256"/>
            <a:ext cx="2827173" cy="830997"/>
          </a:xfrm>
          <a:prstGeom prst="rect">
            <a:avLst/>
          </a:prstGeom>
          <a:noFill/>
        </p:spPr>
        <p:txBody>
          <a:bodyPr wrap="square" rtlCol="0">
            <a:spAutoFit/>
          </a:bodyPr>
          <a:lstStyle/>
          <a:p>
            <a:pPr algn="ctr"/>
            <a:r>
              <a:rPr lang="en-US" sz="2400" b="1">
                <a:solidFill>
                  <a:schemeClr val="bg1"/>
                </a:solidFill>
              </a:rPr>
              <a:t>Meaning </a:t>
            </a:r>
          </a:p>
          <a:p>
            <a:pPr algn="ctr"/>
            <a:r>
              <a:rPr lang="en-US" sz="2400" b="1">
                <a:solidFill>
                  <a:schemeClr val="bg1"/>
                </a:solidFill>
              </a:rPr>
              <a:t>and Insight</a:t>
            </a:r>
          </a:p>
        </p:txBody>
      </p:sp>
      <p:sp>
        <p:nvSpPr>
          <p:cNvPr id="6" name="TextBox 5">
            <a:extLst>
              <a:ext uri="{FF2B5EF4-FFF2-40B4-BE49-F238E27FC236}">
                <a16:creationId xmlns:a16="http://schemas.microsoft.com/office/drawing/2014/main" id="{46C5C6DA-1543-10E9-A5A9-D74EDD916F1A}"/>
              </a:ext>
            </a:extLst>
          </p:cNvPr>
          <p:cNvSpPr txBox="1"/>
          <p:nvPr/>
        </p:nvSpPr>
        <p:spPr>
          <a:xfrm>
            <a:off x="4641807" y="1979970"/>
            <a:ext cx="3283650" cy="584775"/>
          </a:xfrm>
          <a:prstGeom prst="rect">
            <a:avLst/>
          </a:prstGeom>
          <a:noFill/>
        </p:spPr>
        <p:txBody>
          <a:bodyPr wrap="square" rtlCol="0">
            <a:spAutoFit/>
          </a:bodyPr>
          <a:lstStyle/>
          <a:p>
            <a:r>
              <a:rPr lang="en-US" sz="3200" b="1">
                <a:solidFill>
                  <a:schemeClr val="accent5"/>
                </a:solidFill>
              </a:rPr>
              <a:t>So What?</a:t>
            </a:r>
          </a:p>
        </p:txBody>
      </p:sp>
      <p:sp>
        <p:nvSpPr>
          <p:cNvPr id="12" name="Freeform: Shape 8241">
            <a:extLst>
              <a:ext uri="{FF2B5EF4-FFF2-40B4-BE49-F238E27FC236}">
                <a16:creationId xmlns:a16="http://schemas.microsoft.com/office/drawing/2014/main" id="{797DE215-1650-2A61-03FE-8420328DA5FA}"/>
              </a:ext>
            </a:extLst>
          </p:cNvPr>
          <p:cNvSpPr/>
          <p:nvPr/>
        </p:nvSpPr>
        <p:spPr>
          <a:xfrm>
            <a:off x="8354078" y="1965109"/>
            <a:ext cx="3340149" cy="2741733"/>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13" name="TextBox 12">
            <a:extLst>
              <a:ext uri="{FF2B5EF4-FFF2-40B4-BE49-F238E27FC236}">
                <a16:creationId xmlns:a16="http://schemas.microsoft.com/office/drawing/2014/main" id="{B8740EA9-2291-5636-173C-5E9415D35F13}"/>
              </a:ext>
            </a:extLst>
          </p:cNvPr>
          <p:cNvSpPr txBox="1"/>
          <p:nvPr/>
        </p:nvSpPr>
        <p:spPr>
          <a:xfrm>
            <a:off x="8347489" y="1965109"/>
            <a:ext cx="3260238" cy="584775"/>
          </a:xfrm>
          <a:prstGeom prst="rect">
            <a:avLst/>
          </a:prstGeom>
          <a:noFill/>
        </p:spPr>
        <p:txBody>
          <a:bodyPr wrap="square" rtlCol="0">
            <a:spAutoFit/>
          </a:bodyPr>
          <a:lstStyle/>
          <a:p>
            <a:r>
              <a:rPr lang="en-US" sz="3200" b="1">
                <a:solidFill>
                  <a:schemeClr val="accent5"/>
                </a:solidFill>
              </a:rPr>
              <a:t>Now What?</a:t>
            </a:r>
          </a:p>
        </p:txBody>
      </p:sp>
      <p:sp>
        <p:nvSpPr>
          <p:cNvPr id="14" name="TextBox 13">
            <a:extLst>
              <a:ext uri="{FF2B5EF4-FFF2-40B4-BE49-F238E27FC236}">
                <a16:creationId xmlns:a16="http://schemas.microsoft.com/office/drawing/2014/main" id="{9437EB29-61B7-F352-8041-EBA96A3C8CCB}"/>
              </a:ext>
            </a:extLst>
          </p:cNvPr>
          <p:cNvSpPr txBox="1"/>
          <p:nvPr/>
        </p:nvSpPr>
        <p:spPr>
          <a:xfrm>
            <a:off x="8501715" y="2937589"/>
            <a:ext cx="3044873" cy="1200329"/>
          </a:xfrm>
          <a:prstGeom prst="rect">
            <a:avLst/>
          </a:prstGeom>
          <a:noFill/>
        </p:spPr>
        <p:txBody>
          <a:bodyPr wrap="square" rtlCol="0">
            <a:spAutoFit/>
          </a:bodyPr>
          <a:lstStyle/>
          <a:p>
            <a:pPr algn="ctr"/>
            <a:r>
              <a:rPr lang="en-US" sz="2400" b="1">
                <a:solidFill>
                  <a:schemeClr val="bg1"/>
                </a:solidFill>
              </a:rPr>
              <a:t>Action </a:t>
            </a:r>
          </a:p>
          <a:p>
            <a:pPr algn="ctr"/>
            <a:r>
              <a:rPr lang="en-US" sz="2400" b="1">
                <a:solidFill>
                  <a:schemeClr val="bg1"/>
                </a:solidFill>
              </a:rPr>
              <a:t>(stay the course </a:t>
            </a:r>
            <a:br>
              <a:rPr lang="en-US" sz="2400" b="1">
                <a:solidFill>
                  <a:schemeClr val="bg1"/>
                </a:solidFill>
              </a:rPr>
            </a:br>
            <a:r>
              <a:rPr lang="en-US" sz="2400" b="1">
                <a:solidFill>
                  <a:schemeClr val="bg1"/>
                </a:solidFill>
              </a:rPr>
              <a:t>or adjust)</a:t>
            </a:r>
            <a:endParaRPr lang="en-US" sz="2400" b="1">
              <a:solidFill>
                <a:schemeClr val="bg1"/>
              </a:solidFill>
              <a:ea typeface="Lato Light" panose="020F0502020204030203" pitchFamily="34" charset="0"/>
              <a:cs typeface="Lato Light" panose="020F0502020204030203" pitchFamily="34" charset="0"/>
            </a:endParaRPr>
          </a:p>
        </p:txBody>
      </p:sp>
      <p:grpSp>
        <p:nvGrpSpPr>
          <p:cNvPr id="18" name="Group 17">
            <a:extLst>
              <a:ext uri="{FF2B5EF4-FFF2-40B4-BE49-F238E27FC236}">
                <a16:creationId xmlns:a16="http://schemas.microsoft.com/office/drawing/2014/main" id="{D6CAA27F-DB7C-CF5D-8140-AFBFE3E7CBAF}"/>
              </a:ext>
            </a:extLst>
          </p:cNvPr>
          <p:cNvGrpSpPr/>
          <p:nvPr/>
        </p:nvGrpSpPr>
        <p:grpSpPr>
          <a:xfrm>
            <a:off x="7822600" y="4482431"/>
            <a:ext cx="4406876" cy="830997"/>
            <a:chOff x="358111" y="3080900"/>
            <a:chExt cx="4406876" cy="830997"/>
          </a:xfrm>
          <a:solidFill>
            <a:schemeClr val="accent6"/>
          </a:solidFill>
        </p:grpSpPr>
        <p:sp>
          <p:nvSpPr>
            <p:cNvPr id="19" name="Isosceles Triangle 18">
              <a:extLst>
                <a:ext uri="{FF2B5EF4-FFF2-40B4-BE49-F238E27FC236}">
                  <a16:creationId xmlns:a16="http://schemas.microsoft.com/office/drawing/2014/main" id="{B9C05948-8EEB-4D55-D2CF-B5D0FA4A42FB}"/>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C0009F-6C07-1B3E-8350-86090BB6D4BC}"/>
                </a:ext>
              </a:extLst>
            </p:cNvPr>
            <p:cNvSpPr/>
            <p:nvPr/>
          </p:nvSpPr>
          <p:spPr>
            <a:xfrm>
              <a:off x="358111" y="3305312"/>
              <a:ext cx="3959920"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63375DD-9DB4-34F4-B898-BBA3DBE8073C}"/>
              </a:ext>
            </a:extLst>
          </p:cNvPr>
          <p:cNvGrpSpPr/>
          <p:nvPr/>
        </p:nvGrpSpPr>
        <p:grpSpPr>
          <a:xfrm>
            <a:off x="4377072" y="4482431"/>
            <a:ext cx="4164697" cy="830997"/>
            <a:chOff x="600290" y="3080900"/>
            <a:chExt cx="4164697" cy="830997"/>
          </a:xfrm>
          <a:solidFill>
            <a:schemeClr val="accent6"/>
          </a:solidFill>
        </p:grpSpPr>
        <p:sp>
          <p:nvSpPr>
            <p:cNvPr id="22" name="Isosceles Triangle 21">
              <a:extLst>
                <a:ext uri="{FF2B5EF4-FFF2-40B4-BE49-F238E27FC236}">
                  <a16:creationId xmlns:a16="http://schemas.microsoft.com/office/drawing/2014/main" id="{A791CC44-8A39-E19C-3EF3-A1C6ED4B4D71}"/>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A94191-3859-868C-52CE-21D76984816C}"/>
                </a:ext>
              </a:extLst>
            </p:cNvPr>
            <p:cNvSpPr/>
            <p:nvPr/>
          </p:nvSpPr>
          <p:spPr>
            <a:xfrm>
              <a:off x="600290" y="3305312"/>
              <a:ext cx="3706339"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8241">
            <a:extLst>
              <a:ext uri="{FF2B5EF4-FFF2-40B4-BE49-F238E27FC236}">
                <a16:creationId xmlns:a16="http://schemas.microsoft.com/office/drawing/2014/main" id="{4A7B3D32-6E08-F50C-4DE4-65FF443E85BF}"/>
              </a:ext>
            </a:extLst>
          </p:cNvPr>
          <p:cNvSpPr/>
          <p:nvPr/>
        </p:nvSpPr>
        <p:spPr>
          <a:xfrm>
            <a:off x="920131" y="1965109"/>
            <a:ext cx="3340149" cy="2741734"/>
          </a:xfrm>
          <a:prstGeom prst="rect">
            <a:avLst/>
          </a:prstGeom>
          <a:solidFill>
            <a:schemeClr val="accent1"/>
          </a:solidFill>
          <a:ln w="38100" cap="flat">
            <a:solidFill>
              <a:schemeClr val="accent1"/>
            </a:solidFill>
            <a:prstDash val="solid"/>
          </a:ln>
        </p:spPr>
        <p:txBody>
          <a:bodyPr vert="horz" wrap="none" lIns="33759" tIns="16879" rIns="33759" bIns="16879" anchor="ctr" anchorCtr="1" compatLnSpc="0"/>
          <a:lstStyle/>
          <a:p>
            <a:pPr hangingPunct="0"/>
            <a:endParaRPr lang="en-US" sz="675">
              <a:latin typeface="Arial" pitchFamily="18"/>
              <a:ea typeface="Arial Unicode MS" pitchFamily="2"/>
              <a:cs typeface="Arial Unicode MS" pitchFamily="2"/>
            </a:endParaRPr>
          </a:p>
        </p:txBody>
      </p:sp>
      <p:sp>
        <p:nvSpPr>
          <p:cNvPr id="25" name="TextBox 24">
            <a:extLst>
              <a:ext uri="{FF2B5EF4-FFF2-40B4-BE49-F238E27FC236}">
                <a16:creationId xmlns:a16="http://schemas.microsoft.com/office/drawing/2014/main" id="{99FB9B11-BD43-1D68-870C-F2288B48BA12}"/>
              </a:ext>
            </a:extLst>
          </p:cNvPr>
          <p:cNvSpPr txBox="1"/>
          <p:nvPr/>
        </p:nvSpPr>
        <p:spPr>
          <a:xfrm>
            <a:off x="915663" y="1979970"/>
            <a:ext cx="3270974" cy="584775"/>
          </a:xfrm>
          <a:prstGeom prst="rect">
            <a:avLst/>
          </a:prstGeom>
          <a:noFill/>
        </p:spPr>
        <p:txBody>
          <a:bodyPr wrap="square" rtlCol="0">
            <a:spAutoFit/>
          </a:bodyPr>
          <a:lstStyle/>
          <a:p>
            <a:r>
              <a:rPr lang="en-US" sz="3200" b="1">
                <a:solidFill>
                  <a:schemeClr val="accent5"/>
                </a:solidFill>
              </a:rPr>
              <a:t>What?</a:t>
            </a:r>
            <a:endParaRPr lang="en-US" sz="3200">
              <a:solidFill>
                <a:schemeClr val="accent5"/>
              </a:solidFill>
              <a:ea typeface="Roboto Medium" panose="02000000000000000000" pitchFamily="2" charset="0"/>
              <a:cs typeface="Lato" panose="020F0502020204030203" pitchFamily="34" charset="0"/>
            </a:endParaRPr>
          </a:p>
        </p:txBody>
      </p:sp>
      <p:sp>
        <p:nvSpPr>
          <p:cNvPr id="26" name="TextBox 25">
            <a:extLst>
              <a:ext uri="{FF2B5EF4-FFF2-40B4-BE49-F238E27FC236}">
                <a16:creationId xmlns:a16="http://schemas.microsoft.com/office/drawing/2014/main" id="{440FF025-9F2B-E8BE-9B47-FFF19FDCAA93}"/>
              </a:ext>
            </a:extLst>
          </p:cNvPr>
          <p:cNvSpPr txBox="1"/>
          <p:nvPr/>
        </p:nvSpPr>
        <p:spPr>
          <a:xfrm>
            <a:off x="1122594" y="3101750"/>
            <a:ext cx="2935222" cy="830997"/>
          </a:xfrm>
          <a:prstGeom prst="rect">
            <a:avLst/>
          </a:prstGeom>
          <a:noFill/>
        </p:spPr>
        <p:txBody>
          <a:bodyPr wrap="square" rtlCol="0">
            <a:spAutoFit/>
          </a:bodyPr>
          <a:lstStyle/>
          <a:p>
            <a:pPr algn="ctr"/>
            <a:r>
              <a:rPr lang="en-US" sz="2400" b="1">
                <a:solidFill>
                  <a:schemeClr val="bg1"/>
                </a:solidFill>
              </a:rPr>
              <a:t>Experiences </a:t>
            </a:r>
            <a:br>
              <a:rPr lang="en-US" sz="2400" b="1">
                <a:solidFill>
                  <a:schemeClr val="bg1"/>
                </a:solidFill>
              </a:rPr>
            </a:br>
            <a:r>
              <a:rPr lang="en-US" sz="2400" b="1">
                <a:solidFill>
                  <a:schemeClr val="bg1"/>
                </a:solidFill>
              </a:rPr>
              <a:t>and Observations</a:t>
            </a:r>
          </a:p>
        </p:txBody>
      </p:sp>
      <p:grpSp>
        <p:nvGrpSpPr>
          <p:cNvPr id="30" name="Group 29">
            <a:extLst>
              <a:ext uri="{FF2B5EF4-FFF2-40B4-BE49-F238E27FC236}">
                <a16:creationId xmlns:a16="http://schemas.microsoft.com/office/drawing/2014/main" id="{36BA5FAD-2D68-719F-89EC-DAF9E6C7FD27}"/>
              </a:ext>
            </a:extLst>
          </p:cNvPr>
          <p:cNvGrpSpPr/>
          <p:nvPr/>
        </p:nvGrpSpPr>
        <p:grpSpPr>
          <a:xfrm>
            <a:off x="625804" y="4482431"/>
            <a:ext cx="4191649" cy="830997"/>
            <a:chOff x="573338" y="3080900"/>
            <a:chExt cx="4191649" cy="830997"/>
          </a:xfrm>
          <a:solidFill>
            <a:schemeClr val="accent6"/>
          </a:solidFill>
        </p:grpSpPr>
        <p:sp>
          <p:nvSpPr>
            <p:cNvPr id="31" name="Isosceles Triangle 30">
              <a:extLst>
                <a:ext uri="{FF2B5EF4-FFF2-40B4-BE49-F238E27FC236}">
                  <a16:creationId xmlns:a16="http://schemas.microsoft.com/office/drawing/2014/main" id="{E57DAE3E-FA83-0654-97D8-F8D99F90B1EA}"/>
                </a:ext>
              </a:extLst>
            </p:cNvPr>
            <p:cNvSpPr/>
            <p:nvPr/>
          </p:nvSpPr>
          <p:spPr>
            <a:xfrm rot="5400000">
              <a:off x="4085666" y="3232577"/>
              <a:ext cx="830997" cy="527644"/>
            </a:xfrm>
            <a:prstGeom prst="triangle">
              <a:avLst/>
            </a:prstGeom>
            <a:grp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43E10B-866B-CC5F-F692-15F8499F7D7F}"/>
                </a:ext>
              </a:extLst>
            </p:cNvPr>
            <p:cNvSpPr/>
            <p:nvPr/>
          </p:nvSpPr>
          <p:spPr>
            <a:xfrm>
              <a:off x="573338" y="3305312"/>
              <a:ext cx="3724028" cy="3821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90B5343-A787-D22D-1145-31B7F7D13381}"/>
              </a:ext>
            </a:extLst>
          </p:cNvPr>
          <p:cNvGrpSpPr/>
          <p:nvPr/>
        </p:nvGrpSpPr>
        <p:grpSpPr>
          <a:xfrm>
            <a:off x="0" y="4482431"/>
            <a:ext cx="1089256" cy="830997"/>
            <a:chOff x="3675731" y="3080900"/>
            <a:chExt cx="1089256" cy="830997"/>
          </a:xfrm>
        </p:grpSpPr>
        <p:sp>
          <p:nvSpPr>
            <p:cNvPr id="34" name="Isosceles Triangle 33">
              <a:extLst>
                <a:ext uri="{FF2B5EF4-FFF2-40B4-BE49-F238E27FC236}">
                  <a16:creationId xmlns:a16="http://schemas.microsoft.com/office/drawing/2014/main" id="{7B93CCC7-3BD9-03FC-D18B-DF4EA0B0E915}"/>
                </a:ext>
              </a:extLst>
            </p:cNvPr>
            <p:cNvSpPr/>
            <p:nvPr/>
          </p:nvSpPr>
          <p:spPr>
            <a:xfrm rot="5400000">
              <a:off x="4085666" y="3232577"/>
              <a:ext cx="830997" cy="527644"/>
            </a:xfrm>
            <a:prstGeom prst="triangle">
              <a:avLst/>
            </a:prstGeom>
            <a:solidFill>
              <a:schemeClr val="accent6"/>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BD721AC-C6E9-B606-A5A6-AB12089B2CD4}"/>
                </a:ext>
              </a:extLst>
            </p:cNvPr>
            <p:cNvSpPr/>
            <p:nvPr/>
          </p:nvSpPr>
          <p:spPr>
            <a:xfrm>
              <a:off x="3675731" y="3305312"/>
              <a:ext cx="625803" cy="3821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EC305BAB-BBD4-4A6D-75B0-F326DB382D8E}"/>
              </a:ext>
            </a:extLst>
          </p:cNvPr>
          <p:cNvGrpSpPr/>
          <p:nvPr/>
        </p:nvGrpSpPr>
        <p:grpSpPr>
          <a:xfrm>
            <a:off x="3296858" y="1686388"/>
            <a:ext cx="963422" cy="963422"/>
            <a:chOff x="3296858" y="1686388"/>
            <a:chExt cx="963422" cy="963422"/>
          </a:xfrm>
        </p:grpSpPr>
        <p:sp>
          <p:nvSpPr>
            <p:cNvPr id="28" name="Rectangle 50">
              <a:extLst>
                <a:ext uri="{FF2B5EF4-FFF2-40B4-BE49-F238E27FC236}">
                  <a16:creationId xmlns:a16="http://schemas.microsoft.com/office/drawing/2014/main" id="{D518EB3B-FFE9-8DA6-F391-473A3F0FF19E}"/>
                </a:ext>
              </a:extLst>
            </p:cNvPr>
            <p:cNvSpPr/>
            <p:nvPr/>
          </p:nvSpPr>
          <p:spPr>
            <a:xfrm>
              <a:off x="3368605"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3C3DC0BC-6651-B573-EBF8-4B546E6ED4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3296858" y="1686388"/>
              <a:ext cx="963422" cy="963422"/>
            </a:xfrm>
            <a:prstGeom prst="rect">
              <a:avLst/>
            </a:prstGeom>
          </p:spPr>
        </p:pic>
      </p:grpSp>
      <p:sp>
        <p:nvSpPr>
          <p:cNvPr id="9" name="TextBox 8">
            <a:extLst>
              <a:ext uri="{FF2B5EF4-FFF2-40B4-BE49-F238E27FC236}">
                <a16:creationId xmlns:a16="http://schemas.microsoft.com/office/drawing/2014/main" id="{EC4C7E13-FD04-BDBE-D82F-5C173185C34B}"/>
              </a:ext>
            </a:extLst>
          </p:cNvPr>
          <p:cNvSpPr txBox="1"/>
          <p:nvPr/>
        </p:nvSpPr>
        <p:spPr>
          <a:xfrm>
            <a:off x="594388" y="5441639"/>
            <a:ext cx="11003225" cy="1077218"/>
          </a:xfrm>
          <a:prstGeom prst="rect">
            <a:avLst/>
          </a:prstGeom>
          <a:noFill/>
        </p:spPr>
        <p:txBody>
          <a:bodyPr wrap="square">
            <a:spAutoFit/>
          </a:bodyPr>
          <a:lstStyle/>
          <a:p>
            <a:pPr algn="ctr"/>
            <a:r>
              <a:rPr lang="en-US" sz="3200" b="1">
                <a:solidFill>
                  <a:schemeClr val="tx2"/>
                </a:solidFill>
              </a:rPr>
              <a:t>Adaptable by Design: Questions and Protocols Selected to Fit the Conversation</a:t>
            </a:r>
          </a:p>
        </p:txBody>
      </p:sp>
      <p:grpSp>
        <p:nvGrpSpPr>
          <p:cNvPr id="29" name="Group 28">
            <a:extLst>
              <a:ext uri="{FF2B5EF4-FFF2-40B4-BE49-F238E27FC236}">
                <a16:creationId xmlns:a16="http://schemas.microsoft.com/office/drawing/2014/main" id="{DA838CBD-51FD-E051-86AD-32E93ABF97D7}"/>
              </a:ext>
            </a:extLst>
          </p:cNvPr>
          <p:cNvGrpSpPr/>
          <p:nvPr/>
        </p:nvGrpSpPr>
        <p:grpSpPr>
          <a:xfrm>
            <a:off x="10814262" y="1772621"/>
            <a:ext cx="822960" cy="822960"/>
            <a:chOff x="10814262" y="1772621"/>
            <a:chExt cx="822960" cy="822960"/>
          </a:xfrm>
        </p:grpSpPr>
        <p:sp>
          <p:nvSpPr>
            <p:cNvPr id="16" name="Rectangle 40">
              <a:extLst>
                <a:ext uri="{FF2B5EF4-FFF2-40B4-BE49-F238E27FC236}">
                  <a16:creationId xmlns:a16="http://schemas.microsoft.com/office/drawing/2014/main" id="{155F4C56-D6F3-C05D-276F-BA1CB63DBB15}"/>
                </a:ext>
              </a:extLst>
            </p:cNvPr>
            <p:cNvSpPr/>
            <p:nvPr/>
          </p:nvSpPr>
          <p:spPr>
            <a:xfrm>
              <a:off x="10814262" y="1772621"/>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27C6EFC-C9C9-A47F-5D8C-C05B2CE94C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14262" y="1772621"/>
              <a:ext cx="822960" cy="822960"/>
            </a:xfrm>
            <a:prstGeom prst="rect">
              <a:avLst/>
            </a:prstGeom>
          </p:spPr>
        </p:pic>
      </p:grpSp>
      <p:grpSp>
        <p:nvGrpSpPr>
          <p:cNvPr id="39" name="Group 38">
            <a:extLst>
              <a:ext uri="{FF2B5EF4-FFF2-40B4-BE49-F238E27FC236}">
                <a16:creationId xmlns:a16="http://schemas.microsoft.com/office/drawing/2014/main" id="{7D0A6C59-3D91-9060-A4E7-F8DC1957700E}"/>
              </a:ext>
            </a:extLst>
          </p:cNvPr>
          <p:cNvGrpSpPr/>
          <p:nvPr/>
        </p:nvGrpSpPr>
        <p:grpSpPr>
          <a:xfrm>
            <a:off x="7094433" y="1756619"/>
            <a:ext cx="822960" cy="822960"/>
            <a:chOff x="7094433" y="1756619"/>
            <a:chExt cx="822960" cy="822960"/>
          </a:xfrm>
        </p:grpSpPr>
        <p:sp>
          <p:nvSpPr>
            <p:cNvPr id="8" name="Rectangle: Rounded Corners 7">
              <a:extLst>
                <a:ext uri="{FF2B5EF4-FFF2-40B4-BE49-F238E27FC236}">
                  <a16:creationId xmlns:a16="http://schemas.microsoft.com/office/drawing/2014/main" id="{CE81DC22-914C-AA94-AFB6-65DF72C8B789}"/>
                </a:ext>
              </a:extLst>
            </p:cNvPr>
            <p:cNvSpPr/>
            <p:nvPr/>
          </p:nvSpPr>
          <p:spPr>
            <a:xfrm>
              <a:off x="7094433" y="1756619"/>
              <a:ext cx="822960" cy="8229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9D9D61C-0F6C-EC7C-5580-106BB22C47B7}"/>
                </a:ext>
              </a:extLst>
            </p:cNvPr>
            <p:cNvGrpSpPr>
              <a:grpSpLocks noChangeAspect="1"/>
            </p:cNvGrpSpPr>
            <p:nvPr/>
          </p:nvGrpSpPr>
          <p:grpSpPr>
            <a:xfrm>
              <a:off x="7140153" y="1820132"/>
              <a:ext cx="731520" cy="695934"/>
              <a:chOff x="7981674" y="1793766"/>
              <a:chExt cx="3604953" cy="3429587"/>
            </a:xfrm>
          </p:grpSpPr>
          <p:pic>
            <p:nvPicPr>
              <p:cNvPr id="37" name="Graphic 36">
                <a:extLst>
                  <a:ext uri="{FF2B5EF4-FFF2-40B4-BE49-F238E27FC236}">
                    <a16:creationId xmlns:a16="http://schemas.microsoft.com/office/drawing/2014/main" id="{1C262A9D-0620-525D-03C6-6D166F94F634}"/>
                  </a:ext>
                </a:extLst>
              </p:cNvPr>
              <p:cNvPicPr>
                <a:picLocks noChangeAspect="1"/>
              </p:cNvPicPr>
              <p:nvPr/>
            </p:nvPicPr>
            <p:blipFill>
              <a:blip>
                <a:extLst>
                  <a:ext uri="{96DAC541-7B7A-43D3-8B79-37D633B846F1}">
                    <asvg:svgBlip xmlns:asvg="http://schemas.microsoft.com/office/drawing/2016/SVG/main" r:embed="rId5"/>
                  </a:ext>
                </a:extLst>
              </a:blip>
              <a:srcRect b="38569"/>
              <a:stretch>
                <a:fillRect/>
              </a:stretch>
            </p:blipFill>
            <p:spPr>
              <a:xfrm>
                <a:off x="7981674" y="1793766"/>
                <a:ext cx="3604953" cy="2214564"/>
              </a:xfrm>
              <a:prstGeom prst="rect">
                <a:avLst/>
              </a:prstGeom>
            </p:spPr>
          </p:pic>
          <p:pic>
            <p:nvPicPr>
              <p:cNvPr id="38" name="Graphic 37">
                <a:extLst>
                  <a:ext uri="{FF2B5EF4-FFF2-40B4-BE49-F238E27FC236}">
                    <a16:creationId xmlns:a16="http://schemas.microsoft.com/office/drawing/2014/main" id="{09953864-217F-6A88-2FFA-DCE00BD00715}"/>
                  </a:ext>
                </a:extLst>
              </p:cNvPr>
              <p:cNvPicPr>
                <a:picLocks noChangeAspect="1"/>
              </p:cNvPicPr>
              <p:nvPr/>
            </p:nvPicPr>
            <p:blipFill>
              <a:blip>
                <a:extLst>
                  <a:ext uri="{96DAC541-7B7A-43D3-8B79-37D633B846F1}">
                    <asvg:svgBlip xmlns:asvg="http://schemas.microsoft.com/office/drawing/2016/SVG/main" r:embed="rId6"/>
                  </a:ext>
                </a:extLst>
              </a:blip>
              <a:srcRect b="17421"/>
              <a:stretch>
                <a:fillRect/>
              </a:stretch>
            </p:blipFill>
            <p:spPr>
              <a:xfrm>
                <a:off x="8329135" y="2830673"/>
                <a:ext cx="2897438" cy="2392680"/>
              </a:xfrm>
              <a:prstGeom prst="rect">
                <a:avLst/>
              </a:prstGeom>
            </p:spPr>
          </p:pic>
        </p:grpSp>
      </p:grpSp>
    </p:spTree>
    <p:extLst>
      <p:ext uri="{BB962C8B-B14F-4D97-AF65-F5344CB8AC3E}">
        <p14:creationId xmlns:p14="http://schemas.microsoft.com/office/powerpoint/2010/main" val="258500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7CE4C-5DD3-85B1-4193-6F36B824EF06}"/>
              </a:ext>
            </a:extLst>
          </p:cNvPr>
          <p:cNvSpPr>
            <a:spLocks noGrp="1"/>
          </p:cNvSpPr>
          <p:nvPr>
            <p:ph type="ctrTitle"/>
          </p:nvPr>
        </p:nvSpPr>
        <p:spPr>
          <a:xfrm>
            <a:off x="561976" y="1918833"/>
            <a:ext cx="7077074" cy="3020334"/>
          </a:xfrm>
        </p:spPr>
        <p:txBody>
          <a:bodyPr>
            <a:noAutofit/>
          </a:bodyPr>
          <a:lstStyle/>
          <a:p>
            <a:r>
              <a:rPr lang="en-US" sz="6800"/>
              <a:t>Shared Learning in Practice: </a:t>
            </a:r>
            <a:r>
              <a:rPr lang="en-US" sz="6800" i="1"/>
              <a:t>Story Harvest</a:t>
            </a:r>
          </a:p>
        </p:txBody>
      </p:sp>
    </p:spTree>
    <p:extLst>
      <p:ext uri="{BB962C8B-B14F-4D97-AF65-F5344CB8AC3E}">
        <p14:creationId xmlns:p14="http://schemas.microsoft.com/office/powerpoint/2010/main" val="190018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9363-0115-9D6F-B9B4-85F47EEAAD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F0A965-A523-325A-DB8F-D0CF6CC1D545}"/>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3">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13" name="Oval 12">
            <a:extLst>
              <a:ext uri="{FF2B5EF4-FFF2-40B4-BE49-F238E27FC236}">
                <a16:creationId xmlns:a16="http://schemas.microsoft.com/office/drawing/2014/main" id="{3455DC41-7C8B-1D7F-BAC4-374BCB8AA078}"/>
              </a:ext>
            </a:extLst>
          </p:cNvPr>
          <p:cNvSpPr/>
          <p:nvPr/>
        </p:nvSpPr>
        <p:spPr>
          <a:xfrm>
            <a:off x="4086899" y="2073991"/>
            <a:ext cx="4338128" cy="4053072"/>
          </a:xfrm>
          <a:prstGeom prst="ellipse">
            <a:avLst/>
          </a:prstGeom>
          <a:solidFill>
            <a:srgbClr val="D3D9E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chemeClr val="tx1"/>
              </a:solidFill>
              <a:latin typeface="Aptos"/>
              <a:cs typeface="Arial"/>
            </a:endParaRPr>
          </a:p>
        </p:txBody>
      </p:sp>
      <p:sp>
        <p:nvSpPr>
          <p:cNvPr id="4" name="Title 3">
            <a:extLst>
              <a:ext uri="{FF2B5EF4-FFF2-40B4-BE49-F238E27FC236}">
                <a16:creationId xmlns:a16="http://schemas.microsoft.com/office/drawing/2014/main" id="{61956DCA-0571-1514-C92C-43C76311890E}"/>
              </a:ext>
            </a:extLst>
          </p:cNvPr>
          <p:cNvSpPr>
            <a:spLocks noGrp="1"/>
          </p:cNvSpPr>
          <p:nvPr>
            <p:ph type="title"/>
          </p:nvPr>
        </p:nvSpPr>
        <p:spPr/>
        <p:txBody>
          <a:bodyPr/>
          <a:lstStyle/>
          <a:p>
            <a:r>
              <a:rPr lang="en-US">
                <a:cs typeface="Arial"/>
              </a:rPr>
              <a:t>Starting with Stories </a:t>
            </a:r>
            <a:r>
              <a:rPr lang="en-US" sz="3200">
                <a:cs typeface="Arial"/>
              </a:rPr>
              <a:t>(instead of lessons)</a:t>
            </a:r>
            <a:endParaRPr lang="en-US" sz="3200"/>
          </a:p>
        </p:txBody>
      </p:sp>
      <p:sp>
        <p:nvSpPr>
          <p:cNvPr id="9" name="Oval 8">
            <a:extLst>
              <a:ext uri="{FF2B5EF4-FFF2-40B4-BE49-F238E27FC236}">
                <a16:creationId xmlns:a16="http://schemas.microsoft.com/office/drawing/2014/main" id="{ADAF9770-D671-BF1B-EAF5-68E32625382A}"/>
              </a:ext>
            </a:extLst>
          </p:cNvPr>
          <p:cNvSpPr/>
          <p:nvPr/>
        </p:nvSpPr>
        <p:spPr>
          <a:xfrm>
            <a:off x="3567397" y="2736882"/>
            <a:ext cx="2103120" cy="20828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Arial"/>
              </a:rPr>
              <a:t>Grounding in practice</a:t>
            </a:r>
          </a:p>
        </p:txBody>
      </p:sp>
      <p:sp>
        <p:nvSpPr>
          <p:cNvPr id="10" name="Oval 9">
            <a:extLst>
              <a:ext uri="{FF2B5EF4-FFF2-40B4-BE49-F238E27FC236}">
                <a16:creationId xmlns:a16="http://schemas.microsoft.com/office/drawing/2014/main" id="{AE5F78B6-96CE-94DE-B072-2ABF36CA1F43}"/>
              </a:ext>
            </a:extLst>
          </p:cNvPr>
          <p:cNvSpPr/>
          <p:nvPr/>
        </p:nvSpPr>
        <p:spPr>
          <a:xfrm>
            <a:off x="5208332" y="1695578"/>
            <a:ext cx="2103120" cy="20828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Arial"/>
              </a:rPr>
              <a:t>Lived experience</a:t>
            </a:r>
          </a:p>
        </p:txBody>
      </p:sp>
      <p:sp>
        <p:nvSpPr>
          <p:cNvPr id="11" name="Oval 10">
            <a:extLst>
              <a:ext uri="{FF2B5EF4-FFF2-40B4-BE49-F238E27FC236}">
                <a16:creationId xmlns:a16="http://schemas.microsoft.com/office/drawing/2014/main" id="{60D349FF-7D75-1D2D-D2AC-634590A6BB35}"/>
              </a:ext>
            </a:extLst>
          </p:cNvPr>
          <p:cNvSpPr/>
          <p:nvPr/>
        </p:nvSpPr>
        <p:spPr>
          <a:xfrm>
            <a:off x="6809203" y="2740141"/>
            <a:ext cx="2103120" cy="2082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Arial"/>
              </a:rPr>
              <a:t>Targeted listening</a:t>
            </a:r>
          </a:p>
        </p:txBody>
      </p:sp>
      <p:sp>
        <p:nvSpPr>
          <p:cNvPr id="15" name="Oval 14">
            <a:extLst>
              <a:ext uri="{FF2B5EF4-FFF2-40B4-BE49-F238E27FC236}">
                <a16:creationId xmlns:a16="http://schemas.microsoft.com/office/drawing/2014/main" id="{E89152AC-3F4A-7DE2-7DEC-32018CDCD22E}"/>
              </a:ext>
            </a:extLst>
          </p:cNvPr>
          <p:cNvSpPr/>
          <p:nvPr/>
        </p:nvSpPr>
        <p:spPr>
          <a:xfrm>
            <a:off x="4274761" y="4418075"/>
            <a:ext cx="2103120" cy="20828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Arial"/>
              </a:rPr>
              <a:t>Shared meaning </a:t>
            </a:r>
          </a:p>
          <a:p>
            <a:pPr algn="ctr"/>
            <a:r>
              <a:rPr lang="en-US" sz="2000">
                <a:latin typeface="+mj-lt"/>
                <a:cs typeface="Arial"/>
              </a:rPr>
              <a:t>making</a:t>
            </a:r>
          </a:p>
        </p:txBody>
      </p:sp>
      <p:sp>
        <p:nvSpPr>
          <p:cNvPr id="16" name="Oval 15">
            <a:extLst>
              <a:ext uri="{FF2B5EF4-FFF2-40B4-BE49-F238E27FC236}">
                <a16:creationId xmlns:a16="http://schemas.microsoft.com/office/drawing/2014/main" id="{02531CC6-B5D6-68E5-3965-3EDB5F0AD954}"/>
              </a:ext>
            </a:extLst>
          </p:cNvPr>
          <p:cNvSpPr/>
          <p:nvPr/>
        </p:nvSpPr>
        <p:spPr>
          <a:xfrm>
            <a:off x="6219154" y="4418074"/>
            <a:ext cx="2103120" cy="208280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Arial"/>
              </a:rPr>
              <a:t>Witnessing</a:t>
            </a:r>
          </a:p>
        </p:txBody>
      </p:sp>
      <p:sp>
        <p:nvSpPr>
          <p:cNvPr id="17" name="Oval 16">
            <a:extLst>
              <a:ext uri="{FF2B5EF4-FFF2-40B4-BE49-F238E27FC236}">
                <a16:creationId xmlns:a16="http://schemas.microsoft.com/office/drawing/2014/main" id="{11C1A2C1-71BC-EB19-17AA-952B9325FD9B}"/>
              </a:ext>
            </a:extLst>
          </p:cNvPr>
          <p:cNvSpPr/>
          <p:nvPr/>
        </p:nvSpPr>
        <p:spPr>
          <a:xfrm>
            <a:off x="5329233" y="3302608"/>
            <a:ext cx="1779848" cy="177107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mj-lt"/>
                <a:cs typeface="Arial"/>
              </a:rPr>
              <a:t>Shared Learning</a:t>
            </a:r>
          </a:p>
        </p:txBody>
      </p:sp>
    </p:spTree>
    <p:extLst>
      <p:ext uri="{BB962C8B-B14F-4D97-AF65-F5344CB8AC3E}">
        <p14:creationId xmlns:p14="http://schemas.microsoft.com/office/powerpoint/2010/main" val="312864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F0046-61D2-9E90-22F9-0563957D24C5}"/>
              </a:ext>
            </a:extLst>
          </p:cNvPr>
          <p:cNvSpPr/>
          <p:nvPr/>
        </p:nvSpPr>
        <p:spPr>
          <a:xfrm>
            <a:off x="0" y="2252132"/>
            <a:ext cx="12192000" cy="38438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5B6758A-96F0-9E94-11D9-976A081C74FD}"/>
              </a:ext>
            </a:extLst>
          </p:cNvPr>
          <p:cNvSpPr>
            <a:spLocks noGrp="1"/>
          </p:cNvSpPr>
          <p:nvPr>
            <p:ph type="body" sz="quarter" idx="11"/>
          </p:nvPr>
        </p:nvSpPr>
        <p:spPr>
          <a:xfrm>
            <a:off x="535499" y="1203062"/>
            <a:ext cx="11111841" cy="896671"/>
          </a:xfrm>
        </p:spPr>
        <p:txBody>
          <a:bodyPr vert="horz" lIns="0" tIns="0" rIns="0" bIns="0" rtlCol="0" anchor="t">
            <a:normAutofit/>
          </a:bodyPr>
          <a:lstStyle/>
          <a:p>
            <a:pPr marL="0" indent="0" algn="ctr">
              <a:buNone/>
            </a:pPr>
            <a:r>
              <a:rPr lang="en-US" sz="4400" b="1">
                <a:solidFill>
                  <a:schemeClr val="tx2"/>
                </a:solidFill>
                <a:latin typeface="+mj-lt"/>
                <a:cs typeface="Arial"/>
              </a:rPr>
              <a:t>A Story We All Share</a:t>
            </a:r>
          </a:p>
          <a:p>
            <a:pPr marL="0" indent="0" algn="ctr">
              <a:buNone/>
            </a:pPr>
            <a:endParaRPr lang="en-US" sz="3000" b="1">
              <a:solidFill>
                <a:schemeClr val="tx2"/>
              </a:solidFill>
              <a:latin typeface="+mj-lt"/>
              <a:cs typeface="Arial"/>
            </a:endParaRPr>
          </a:p>
        </p:txBody>
      </p:sp>
      <p:sp>
        <p:nvSpPr>
          <p:cNvPr id="6" name="Rectangle: Rounded Corners 5">
            <a:extLst>
              <a:ext uri="{FF2B5EF4-FFF2-40B4-BE49-F238E27FC236}">
                <a16:creationId xmlns:a16="http://schemas.microsoft.com/office/drawing/2014/main" id="{492773F3-147C-19E2-30F7-99B69789C28A}"/>
              </a:ext>
            </a:extLst>
          </p:cNvPr>
          <p:cNvSpPr/>
          <p:nvPr/>
        </p:nvSpPr>
        <p:spPr>
          <a:xfrm>
            <a:off x="2285799" y="3782847"/>
            <a:ext cx="3876222" cy="1913059"/>
          </a:xfrm>
          <a:prstGeom prst="roundRect">
            <a:avLst/>
          </a:prstGeom>
          <a:solidFill>
            <a:srgbClr val="2E2F7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mj-lt"/>
                <a:cs typeface="Arial"/>
              </a:rPr>
              <a:t>A story about </a:t>
            </a:r>
            <a:br>
              <a:rPr lang="en-US" sz="2400">
                <a:latin typeface="+mj-lt"/>
                <a:cs typeface="Arial"/>
              </a:rPr>
            </a:br>
            <a:r>
              <a:rPr lang="en-US" sz="2400" b="1">
                <a:latin typeface="+mj-lt"/>
                <a:cs typeface="Arial"/>
              </a:rPr>
              <a:t>something you </a:t>
            </a:r>
            <a:endParaRPr lang="en-US" sz="2400">
              <a:latin typeface="+mj-lt"/>
              <a:cs typeface="Arial"/>
            </a:endParaRPr>
          </a:p>
          <a:p>
            <a:pPr algn="ctr"/>
            <a:r>
              <a:rPr lang="en-US" sz="2400" b="1">
                <a:latin typeface="+mj-lt"/>
                <a:cs typeface="Arial"/>
              </a:rPr>
              <a:t>are proud of</a:t>
            </a:r>
            <a:endParaRPr lang="en-US" sz="1400">
              <a:latin typeface="+mj-lt"/>
              <a:cs typeface="Arial"/>
            </a:endParaRPr>
          </a:p>
        </p:txBody>
      </p:sp>
      <p:sp>
        <p:nvSpPr>
          <p:cNvPr id="7" name="Rectangle: Rounded Corners 6">
            <a:extLst>
              <a:ext uri="{FF2B5EF4-FFF2-40B4-BE49-F238E27FC236}">
                <a16:creationId xmlns:a16="http://schemas.microsoft.com/office/drawing/2014/main" id="{780AE3EA-93B3-95E7-6F3B-7256074A532C}"/>
              </a:ext>
            </a:extLst>
          </p:cNvPr>
          <p:cNvSpPr/>
          <p:nvPr/>
        </p:nvSpPr>
        <p:spPr>
          <a:xfrm>
            <a:off x="6332058" y="3782847"/>
            <a:ext cx="3833090" cy="1913059"/>
          </a:xfrm>
          <a:prstGeom prst="roundRect">
            <a:avLst/>
          </a:prstGeom>
          <a:solidFill>
            <a:srgbClr val="2E2F7A"/>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mj-lt"/>
                <a:cs typeface="Arial"/>
              </a:rPr>
              <a:t>A story about </a:t>
            </a:r>
            <a:br>
              <a:rPr lang="en-US" sz="2400">
                <a:latin typeface="+mj-lt"/>
                <a:cs typeface="Arial"/>
              </a:rPr>
            </a:br>
            <a:r>
              <a:rPr lang="en-US" sz="2400" b="1">
                <a:latin typeface="+mj-lt"/>
                <a:cs typeface="Arial"/>
              </a:rPr>
              <a:t>something you would have liked to go differently</a:t>
            </a:r>
          </a:p>
        </p:txBody>
      </p:sp>
      <p:sp>
        <p:nvSpPr>
          <p:cNvPr id="5" name="TextBox 4">
            <a:extLst>
              <a:ext uri="{FF2B5EF4-FFF2-40B4-BE49-F238E27FC236}">
                <a16:creationId xmlns:a16="http://schemas.microsoft.com/office/drawing/2014/main" id="{517CDF74-5D12-7F4D-380C-9D29737CABC8}"/>
              </a:ext>
            </a:extLst>
          </p:cNvPr>
          <p:cNvSpPr txBox="1"/>
          <p:nvPr/>
        </p:nvSpPr>
        <p:spPr>
          <a:xfrm>
            <a:off x="2123268" y="2612784"/>
            <a:ext cx="8417579" cy="1015663"/>
          </a:xfrm>
          <a:prstGeom prst="rect">
            <a:avLst/>
          </a:prstGeom>
          <a:noFill/>
        </p:spPr>
        <p:txBody>
          <a:bodyPr wrap="square">
            <a:spAutoFit/>
          </a:bodyPr>
          <a:lstStyle/>
          <a:p>
            <a:pPr marL="0" indent="0" algn="ctr">
              <a:lnSpc>
                <a:spcPct val="100000"/>
              </a:lnSpc>
              <a:buNone/>
            </a:pPr>
            <a:r>
              <a:rPr lang="en-US" sz="3000" b="1">
                <a:solidFill>
                  <a:schemeClr val="accent3"/>
                </a:solidFill>
                <a:latin typeface="+mj-lt"/>
                <a:cs typeface="Arial"/>
              </a:rPr>
              <a:t>What has it looked like to </a:t>
            </a:r>
          </a:p>
          <a:p>
            <a:pPr marL="0" indent="0" algn="ctr">
              <a:lnSpc>
                <a:spcPct val="100000"/>
              </a:lnSpc>
              <a:buNone/>
            </a:pPr>
            <a:r>
              <a:rPr lang="en-US" sz="3000" b="1">
                <a:solidFill>
                  <a:schemeClr val="accent3"/>
                </a:solidFill>
                <a:latin typeface="+mj-lt"/>
                <a:cs typeface="Arial"/>
              </a:rPr>
              <a:t>shift our relationship with grantee/partners?</a:t>
            </a:r>
          </a:p>
        </p:txBody>
      </p:sp>
    </p:spTree>
    <p:extLst>
      <p:ext uri="{BB962C8B-B14F-4D97-AF65-F5344CB8AC3E}">
        <p14:creationId xmlns:p14="http://schemas.microsoft.com/office/powerpoint/2010/main" val="395081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1283-B265-104A-D918-507C6D1DAF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C30597-2E39-F9E5-744B-29C939B6479A}"/>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3">
              <a:alphaModFix amt="20999"/>
            </a:blip>
            <a:stretch>
              <a:fillRect l="3" r="-15406" b="-126784"/>
            </a:stretch>
          </a:blipFill>
        </p:spPr>
        <p:txBody>
          <a:bodyPr/>
          <a:lstStyle/>
          <a:p>
            <a:endParaRPr lang="en-US"/>
          </a:p>
        </p:txBody>
      </p:sp>
      <p:grpSp>
        <p:nvGrpSpPr>
          <p:cNvPr id="25" name="Group 24">
            <a:extLst>
              <a:ext uri="{FF2B5EF4-FFF2-40B4-BE49-F238E27FC236}">
                <a16:creationId xmlns:a16="http://schemas.microsoft.com/office/drawing/2014/main" id="{EA535623-3D72-4665-3894-CB49ADE6BBAD}"/>
              </a:ext>
            </a:extLst>
          </p:cNvPr>
          <p:cNvGrpSpPr/>
          <p:nvPr/>
        </p:nvGrpSpPr>
        <p:grpSpPr>
          <a:xfrm>
            <a:off x="950188" y="2983351"/>
            <a:ext cx="10291624" cy="2097498"/>
            <a:chOff x="950188" y="2983351"/>
            <a:chExt cx="10291624" cy="2097498"/>
          </a:xfrm>
        </p:grpSpPr>
        <p:grpSp>
          <p:nvGrpSpPr>
            <p:cNvPr id="21" name="Group 20">
              <a:extLst>
                <a:ext uri="{FF2B5EF4-FFF2-40B4-BE49-F238E27FC236}">
                  <a16:creationId xmlns:a16="http://schemas.microsoft.com/office/drawing/2014/main" id="{6216B677-BB08-B97F-57A3-959A2958E4EE}"/>
                </a:ext>
              </a:extLst>
            </p:cNvPr>
            <p:cNvGrpSpPr/>
            <p:nvPr/>
          </p:nvGrpSpPr>
          <p:grpSpPr>
            <a:xfrm>
              <a:off x="950188" y="2983352"/>
              <a:ext cx="2151006" cy="2097497"/>
              <a:chOff x="950188" y="2983352"/>
              <a:chExt cx="2151006" cy="2097497"/>
            </a:xfrm>
          </p:grpSpPr>
          <p:sp>
            <p:nvSpPr>
              <p:cNvPr id="5" name="Oval 4">
                <a:extLst>
                  <a:ext uri="{FF2B5EF4-FFF2-40B4-BE49-F238E27FC236}">
                    <a16:creationId xmlns:a16="http://schemas.microsoft.com/office/drawing/2014/main" id="{53DC3AB5-3A38-F388-7C65-7C4B79F71C9B}"/>
                  </a:ext>
                </a:extLst>
              </p:cNvPr>
              <p:cNvSpPr/>
              <p:nvPr/>
            </p:nvSpPr>
            <p:spPr>
              <a:xfrm>
                <a:off x="950188"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7" name="TextBox 6">
                <a:extLst>
                  <a:ext uri="{FF2B5EF4-FFF2-40B4-BE49-F238E27FC236}">
                    <a16:creationId xmlns:a16="http://schemas.microsoft.com/office/drawing/2014/main" id="{61C9D424-E894-A12D-9FCF-EE31D699BDB6}"/>
                  </a:ext>
                </a:extLst>
              </p:cNvPr>
              <p:cNvSpPr txBox="1"/>
              <p:nvPr/>
            </p:nvSpPr>
            <p:spPr>
              <a:xfrm>
                <a:off x="950188" y="3616602"/>
                <a:ext cx="2151006" cy="830997"/>
              </a:xfrm>
              <a:prstGeom prst="rect">
                <a:avLst/>
              </a:prstGeom>
              <a:noFill/>
            </p:spPr>
            <p:txBody>
              <a:bodyPr wrap="square" rtlCol="0">
                <a:spAutoFit/>
              </a:bodyPr>
              <a:lstStyle/>
              <a:p>
                <a:pPr algn="ctr"/>
                <a:r>
                  <a:rPr lang="en-US" sz="2400" b="1"/>
                  <a:t>Pivotal Moments</a:t>
                </a:r>
              </a:p>
            </p:txBody>
          </p:sp>
        </p:grpSp>
        <p:grpSp>
          <p:nvGrpSpPr>
            <p:cNvPr id="22" name="Group 21">
              <a:extLst>
                <a:ext uri="{FF2B5EF4-FFF2-40B4-BE49-F238E27FC236}">
                  <a16:creationId xmlns:a16="http://schemas.microsoft.com/office/drawing/2014/main" id="{1B9B8BAD-9AC5-5CB7-1E97-0DFD96A34CCB}"/>
                </a:ext>
              </a:extLst>
            </p:cNvPr>
            <p:cNvGrpSpPr/>
            <p:nvPr/>
          </p:nvGrpSpPr>
          <p:grpSpPr>
            <a:xfrm>
              <a:off x="3663727" y="2983352"/>
              <a:ext cx="2151006" cy="2097497"/>
              <a:chOff x="3779680" y="2983352"/>
              <a:chExt cx="2151006" cy="2097497"/>
            </a:xfrm>
          </p:grpSpPr>
          <p:sp>
            <p:nvSpPr>
              <p:cNvPr id="8" name="Oval 7">
                <a:extLst>
                  <a:ext uri="{FF2B5EF4-FFF2-40B4-BE49-F238E27FC236}">
                    <a16:creationId xmlns:a16="http://schemas.microsoft.com/office/drawing/2014/main" id="{ED3A2144-5A4C-D462-1706-12E60B5B49AD}"/>
                  </a:ext>
                </a:extLst>
              </p:cNvPr>
              <p:cNvSpPr/>
              <p:nvPr/>
            </p:nvSpPr>
            <p:spPr>
              <a:xfrm>
                <a:off x="3779680"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9" name="TextBox 8">
                <a:extLst>
                  <a:ext uri="{FF2B5EF4-FFF2-40B4-BE49-F238E27FC236}">
                    <a16:creationId xmlns:a16="http://schemas.microsoft.com/office/drawing/2014/main" id="{7E15ED9D-FEB4-A1FF-E31A-C39234616035}"/>
                  </a:ext>
                </a:extLst>
              </p:cNvPr>
              <p:cNvSpPr txBox="1"/>
              <p:nvPr/>
            </p:nvSpPr>
            <p:spPr>
              <a:xfrm>
                <a:off x="3779680" y="3801268"/>
                <a:ext cx="2151006" cy="461665"/>
              </a:xfrm>
              <a:prstGeom prst="rect">
                <a:avLst/>
              </a:prstGeom>
              <a:noFill/>
            </p:spPr>
            <p:txBody>
              <a:bodyPr wrap="square" rtlCol="0">
                <a:spAutoFit/>
              </a:bodyPr>
              <a:lstStyle/>
              <a:p>
                <a:pPr algn="ctr"/>
                <a:r>
                  <a:rPr lang="en-US" sz="2400" b="1"/>
                  <a:t>Process Arc</a:t>
                </a:r>
              </a:p>
            </p:txBody>
          </p:sp>
        </p:grpSp>
        <p:grpSp>
          <p:nvGrpSpPr>
            <p:cNvPr id="23" name="Group 22">
              <a:extLst>
                <a:ext uri="{FF2B5EF4-FFF2-40B4-BE49-F238E27FC236}">
                  <a16:creationId xmlns:a16="http://schemas.microsoft.com/office/drawing/2014/main" id="{ACEA7FE6-9BD9-ADEC-3EEB-EBE1A44E027F}"/>
                </a:ext>
              </a:extLst>
            </p:cNvPr>
            <p:cNvGrpSpPr/>
            <p:nvPr/>
          </p:nvGrpSpPr>
          <p:grpSpPr>
            <a:xfrm>
              <a:off x="6377266" y="2983352"/>
              <a:ext cx="2151006" cy="2097497"/>
              <a:chOff x="6609172" y="2983352"/>
              <a:chExt cx="2151006" cy="2097497"/>
            </a:xfrm>
          </p:grpSpPr>
          <p:sp>
            <p:nvSpPr>
              <p:cNvPr id="10" name="Oval 9">
                <a:extLst>
                  <a:ext uri="{FF2B5EF4-FFF2-40B4-BE49-F238E27FC236}">
                    <a16:creationId xmlns:a16="http://schemas.microsoft.com/office/drawing/2014/main" id="{8FF8E225-66DA-1E48-9B6E-9FAEBF6A37DF}"/>
                  </a:ext>
                </a:extLst>
              </p:cNvPr>
              <p:cNvSpPr/>
              <p:nvPr/>
            </p:nvSpPr>
            <p:spPr>
              <a:xfrm>
                <a:off x="6609172"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4" name="TextBox 13">
                <a:extLst>
                  <a:ext uri="{FF2B5EF4-FFF2-40B4-BE49-F238E27FC236}">
                    <a16:creationId xmlns:a16="http://schemas.microsoft.com/office/drawing/2014/main" id="{12E21AF8-0CCC-01CC-9269-5B34C54A6CFA}"/>
                  </a:ext>
                </a:extLst>
              </p:cNvPr>
              <p:cNvSpPr txBox="1"/>
              <p:nvPr/>
            </p:nvSpPr>
            <p:spPr>
              <a:xfrm>
                <a:off x="6609172" y="3801268"/>
                <a:ext cx="2151006" cy="461665"/>
              </a:xfrm>
              <a:prstGeom prst="rect">
                <a:avLst/>
              </a:prstGeom>
              <a:noFill/>
            </p:spPr>
            <p:txBody>
              <a:bodyPr wrap="square" rtlCol="0">
                <a:spAutoFit/>
              </a:bodyPr>
              <a:lstStyle/>
              <a:p>
                <a:pPr algn="ctr"/>
                <a:r>
                  <a:rPr lang="en-US" sz="2400" b="1"/>
                  <a:t>Magic</a:t>
                </a:r>
              </a:p>
            </p:txBody>
          </p:sp>
        </p:grpSp>
        <p:grpSp>
          <p:nvGrpSpPr>
            <p:cNvPr id="24" name="Group 23">
              <a:extLst>
                <a:ext uri="{FF2B5EF4-FFF2-40B4-BE49-F238E27FC236}">
                  <a16:creationId xmlns:a16="http://schemas.microsoft.com/office/drawing/2014/main" id="{0968334D-A4D3-9486-31C0-F9683DB67B7B}"/>
                </a:ext>
              </a:extLst>
            </p:cNvPr>
            <p:cNvGrpSpPr/>
            <p:nvPr/>
          </p:nvGrpSpPr>
          <p:grpSpPr>
            <a:xfrm>
              <a:off x="9090806" y="2983351"/>
              <a:ext cx="2151006" cy="2097497"/>
              <a:chOff x="9090806" y="2983352"/>
              <a:chExt cx="2151006" cy="2097497"/>
            </a:xfrm>
          </p:grpSpPr>
          <p:sp>
            <p:nvSpPr>
              <p:cNvPr id="16" name="Oval 15">
                <a:extLst>
                  <a:ext uri="{FF2B5EF4-FFF2-40B4-BE49-F238E27FC236}">
                    <a16:creationId xmlns:a16="http://schemas.microsoft.com/office/drawing/2014/main" id="{7EEA62A1-23AD-22CE-2030-D357E38BCE2C}"/>
                  </a:ext>
                </a:extLst>
              </p:cNvPr>
              <p:cNvSpPr/>
              <p:nvPr/>
            </p:nvSpPr>
            <p:spPr>
              <a:xfrm>
                <a:off x="9090806"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7" name="TextBox 16">
                <a:extLst>
                  <a:ext uri="{FF2B5EF4-FFF2-40B4-BE49-F238E27FC236}">
                    <a16:creationId xmlns:a16="http://schemas.microsoft.com/office/drawing/2014/main" id="{00D3D6EE-2840-1E2B-2CA9-050A406D5150}"/>
                  </a:ext>
                </a:extLst>
              </p:cNvPr>
              <p:cNvSpPr txBox="1"/>
              <p:nvPr/>
            </p:nvSpPr>
            <p:spPr>
              <a:xfrm>
                <a:off x="9090806" y="3801268"/>
                <a:ext cx="2151006" cy="461665"/>
              </a:xfrm>
              <a:prstGeom prst="rect">
                <a:avLst/>
              </a:prstGeom>
              <a:noFill/>
            </p:spPr>
            <p:txBody>
              <a:bodyPr wrap="square" rtlCol="0">
                <a:spAutoFit/>
              </a:bodyPr>
              <a:lstStyle/>
              <a:p>
                <a:pPr algn="ctr"/>
                <a:r>
                  <a:rPr lang="en-US" sz="2400" b="1">
                    <a:solidFill>
                      <a:schemeClr val="accent6">
                        <a:lumMod val="75000"/>
                      </a:schemeClr>
                    </a:solidFill>
                  </a:rPr>
                  <a:t>Relationship</a:t>
                </a:r>
              </a:p>
            </p:txBody>
          </p:sp>
        </p:grpSp>
      </p:grpSp>
      <p:sp>
        <p:nvSpPr>
          <p:cNvPr id="19" name="Title 18">
            <a:extLst>
              <a:ext uri="{FF2B5EF4-FFF2-40B4-BE49-F238E27FC236}">
                <a16:creationId xmlns:a16="http://schemas.microsoft.com/office/drawing/2014/main" id="{F509B0C0-D267-3053-B9F3-E318FB25F48A}"/>
              </a:ext>
            </a:extLst>
          </p:cNvPr>
          <p:cNvSpPr>
            <a:spLocks noGrp="1"/>
          </p:cNvSpPr>
          <p:nvPr>
            <p:ph type="title"/>
          </p:nvPr>
        </p:nvSpPr>
        <p:spPr/>
        <p:txBody>
          <a:bodyPr/>
          <a:lstStyle/>
          <a:p>
            <a:r>
              <a:rPr lang="en-US"/>
              <a:t>Story Harvest “Listen Fors”</a:t>
            </a:r>
          </a:p>
        </p:txBody>
      </p:sp>
    </p:spTree>
    <p:extLst>
      <p:ext uri="{BB962C8B-B14F-4D97-AF65-F5344CB8AC3E}">
        <p14:creationId xmlns:p14="http://schemas.microsoft.com/office/powerpoint/2010/main" val="59754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C42210D-6EE6-B488-F6D7-C695EDC04CB2}"/>
              </a:ext>
            </a:extLst>
          </p:cNvPr>
          <p:cNvSpPr/>
          <p:nvPr/>
        </p:nvSpPr>
        <p:spPr>
          <a:xfrm>
            <a:off x="0" y="2857537"/>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3">
              <a:alphaModFix amt="20999"/>
            </a:blip>
            <a:stretch>
              <a:fillRect l="3" r="-15406" b="-126784"/>
            </a:stretch>
          </a:blipFill>
        </p:spPr>
        <p:txBody>
          <a:bodyPr/>
          <a:lstStyle/>
          <a:p>
            <a:endParaRPr lang="en-US"/>
          </a:p>
        </p:txBody>
      </p:sp>
      <p:sp>
        <p:nvSpPr>
          <p:cNvPr id="3" name="Text Placeholder 2">
            <a:extLst>
              <a:ext uri="{FF2B5EF4-FFF2-40B4-BE49-F238E27FC236}">
                <a16:creationId xmlns:a16="http://schemas.microsoft.com/office/drawing/2014/main" id="{6FF49F15-BDB2-2E0A-98E8-2D3DDDA07A24}"/>
              </a:ext>
            </a:extLst>
          </p:cNvPr>
          <p:cNvSpPr>
            <a:spLocks noGrp="1"/>
          </p:cNvSpPr>
          <p:nvPr>
            <p:ph type="body" sz="quarter" idx="11"/>
          </p:nvPr>
        </p:nvSpPr>
        <p:spPr>
          <a:xfrm>
            <a:off x="581684" y="2701593"/>
            <a:ext cx="5366081" cy="3573947"/>
          </a:xfrm>
        </p:spPr>
        <p:txBody>
          <a:bodyPr>
            <a:normAutofit/>
          </a:bodyPr>
          <a:lstStyle/>
          <a:p>
            <a:pPr marL="0" indent="0">
              <a:lnSpc>
                <a:spcPct val="140000"/>
              </a:lnSpc>
              <a:spcBef>
                <a:spcPts val="0"/>
              </a:spcBef>
              <a:buNone/>
            </a:pPr>
            <a:r>
              <a:rPr lang="en-US" sz="2000" b="1">
                <a:solidFill>
                  <a:schemeClr val="tx2"/>
                </a:solidFill>
              </a:rPr>
              <a:t>Vision</a:t>
            </a:r>
          </a:p>
          <a:p>
            <a:pPr marL="0" indent="0">
              <a:lnSpc>
                <a:spcPct val="140000"/>
              </a:lnSpc>
              <a:spcBef>
                <a:spcPts val="0"/>
              </a:spcBef>
              <a:buNone/>
            </a:pPr>
            <a:r>
              <a:rPr lang="en-US" sz="2000"/>
              <a:t>A society where all children thrive.</a:t>
            </a:r>
          </a:p>
          <a:p>
            <a:pPr marL="0" indent="0">
              <a:lnSpc>
                <a:spcPct val="140000"/>
              </a:lnSpc>
              <a:spcBef>
                <a:spcPts val="0"/>
              </a:spcBef>
              <a:buNone/>
            </a:pPr>
            <a:endParaRPr lang="en-US" sz="2000">
              <a:solidFill>
                <a:schemeClr val="accent1"/>
              </a:solidFill>
            </a:endParaRPr>
          </a:p>
          <a:p>
            <a:pPr marL="0" indent="0">
              <a:lnSpc>
                <a:spcPct val="140000"/>
              </a:lnSpc>
              <a:spcBef>
                <a:spcPts val="0"/>
              </a:spcBef>
              <a:buNone/>
            </a:pPr>
            <a:r>
              <a:rPr lang="en-US" sz="2000" b="1">
                <a:solidFill>
                  <a:schemeClr val="tx2"/>
                </a:solidFill>
              </a:rPr>
              <a:t>Mission</a:t>
            </a:r>
          </a:p>
          <a:p>
            <a:pPr marL="0" indent="0">
              <a:lnSpc>
                <a:spcPct val="140000"/>
              </a:lnSpc>
              <a:spcBef>
                <a:spcPts val="0"/>
              </a:spcBef>
              <a:buNone/>
            </a:pPr>
            <a:r>
              <a:rPr lang="en-US" sz="2000"/>
              <a:t>We work alongside communities experiencing racial and economic disparities to create lasting systems change for the well-being of children and families.</a:t>
            </a:r>
          </a:p>
        </p:txBody>
      </p:sp>
      <p:sp>
        <p:nvSpPr>
          <p:cNvPr id="4" name="Text Placeholder 3">
            <a:extLst>
              <a:ext uri="{FF2B5EF4-FFF2-40B4-BE49-F238E27FC236}">
                <a16:creationId xmlns:a16="http://schemas.microsoft.com/office/drawing/2014/main" id="{1483B501-612F-07F5-AA7B-2B8E7F7E8288}"/>
              </a:ext>
            </a:extLst>
          </p:cNvPr>
          <p:cNvSpPr>
            <a:spLocks noGrp="1"/>
          </p:cNvSpPr>
          <p:nvPr>
            <p:ph type="body" sz="quarter" idx="12"/>
          </p:nvPr>
        </p:nvSpPr>
        <p:spPr>
          <a:xfrm>
            <a:off x="581683" y="2227409"/>
            <a:ext cx="5366081" cy="342899"/>
          </a:xfrm>
        </p:spPr>
        <p:txBody>
          <a:bodyPr/>
          <a:lstStyle/>
          <a:p>
            <a:r>
              <a:rPr lang="en-US">
                <a:solidFill>
                  <a:schemeClr val="tx2"/>
                </a:solidFill>
              </a:rPr>
              <a:t>Bainum Family Foundation</a:t>
            </a:r>
          </a:p>
        </p:txBody>
      </p:sp>
      <p:sp>
        <p:nvSpPr>
          <p:cNvPr id="5" name="Text Placeholder 4">
            <a:extLst>
              <a:ext uri="{FF2B5EF4-FFF2-40B4-BE49-F238E27FC236}">
                <a16:creationId xmlns:a16="http://schemas.microsoft.com/office/drawing/2014/main" id="{6EFDB5C7-E017-2864-2853-D0D9634103CD}"/>
              </a:ext>
            </a:extLst>
          </p:cNvPr>
          <p:cNvSpPr>
            <a:spLocks noGrp="1"/>
          </p:cNvSpPr>
          <p:nvPr>
            <p:ph type="body" sz="quarter" idx="13"/>
          </p:nvPr>
        </p:nvSpPr>
        <p:spPr>
          <a:xfrm>
            <a:off x="6633705" y="2701593"/>
            <a:ext cx="5366081" cy="3573947"/>
          </a:xfrm>
        </p:spPr>
        <p:txBody>
          <a:bodyPr>
            <a:normAutofit/>
          </a:bodyPr>
          <a:lstStyle/>
          <a:p>
            <a:pPr marL="0" indent="0">
              <a:lnSpc>
                <a:spcPct val="140000"/>
              </a:lnSpc>
              <a:spcBef>
                <a:spcPts val="0"/>
              </a:spcBef>
              <a:buNone/>
            </a:pPr>
            <a:r>
              <a:rPr lang="en-US" sz="2000" b="1">
                <a:solidFill>
                  <a:schemeClr val="accent6"/>
                </a:solidFill>
              </a:rPr>
              <a:t>Vision</a:t>
            </a:r>
          </a:p>
          <a:p>
            <a:pPr marL="0" indent="0">
              <a:lnSpc>
                <a:spcPct val="140000"/>
              </a:lnSpc>
              <a:spcBef>
                <a:spcPts val="0"/>
              </a:spcBef>
              <a:buNone/>
            </a:pPr>
            <a:r>
              <a:rPr lang="en-US" sz="2000"/>
              <a:t>A society where all children and families thrive.</a:t>
            </a:r>
          </a:p>
          <a:p>
            <a:pPr marL="0" indent="0">
              <a:lnSpc>
                <a:spcPct val="140000"/>
              </a:lnSpc>
              <a:spcBef>
                <a:spcPts val="0"/>
              </a:spcBef>
              <a:buNone/>
            </a:pPr>
            <a:endParaRPr lang="en-US" sz="2000"/>
          </a:p>
          <a:p>
            <a:pPr marL="0" indent="0">
              <a:lnSpc>
                <a:spcPct val="140000"/>
              </a:lnSpc>
              <a:spcBef>
                <a:spcPts val="0"/>
              </a:spcBef>
              <a:buFont typeface="Arial" panose="020B0604020202020204" pitchFamily="34" charset="0"/>
              <a:buNone/>
            </a:pPr>
            <a:r>
              <a:rPr lang="en-US" sz="2000" b="1">
                <a:solidFill>
                  <a:schemeClr val="accent6"/>
                </a:solidFill>
              </a:rPr>
              <a:t>Mission </a:t>
            </a:r>
          </a:p>
          <a:p>
            <a:pPr marL="0" indent="0">
              <a:lnSpc>
                <a:spcPct val="140000"/>
              </a:lnSpc>
              <a:spcBef>
                <a:spcPts val="0"/>
              </a:spcBef>
              <a:buFont typeface="Arial" panose="020B0604020202020204" pitchFamily="34" charset="0"/>
              <a:buNone/>
            </a:pPr>
            <a:r>
              <a:rPr lang="en-US" sz="2000"/>
              <a:t>We champion comprehensive policy changes at the federal, state and local levels to create lasting systems change that improves the well-being of children and families.</a:t>
            </a:r>
          </a:p>
        </p:txBody>
      </p:sp>
      <p:sp>
        <p:nvSpPr>
          <p:cNvPr id="6" name="Text Placeholder 5">
            <a:extLst>
              <a:ext uri="{FF2B5EF4-FFF2-40B4-BE49-F238E27FC236}">
                <a16:creationId xmlns:a16="http://schemas.microsoft.com/office/drawing/2014/main" id="{A82A4E49-E9BF-4F44-57F4-482FE8B01E2F}"/>
              </a:ext>
            </a:extLst>
          </p:cNvPr>
          <p:cNvSpPr>
            <a:spLocks noGrp="1"/>
          </p:cNvSpPr>
          <p:nvPr>
            <p:ph type="body" sz="quarter" idx="14"/>
          </p:nvPr>
        </p:nvSpPr>
        <p:spPr>
          <a:xfrm>
            <a:off x="6633704" y="2218942"/>
            <a:ext cx="5366081" cy="342899"/>
          </a:xfrm>
        </p:spPr>
        <p:txBody>
          <a:bodyPr/>
          <a:lstStyle/>
          <a:p>
            <a:r>
              <a:rPr lang="en-US">
                <a:solidFill>
                  <a:schemeClr val="accent6"/>
                </a:solidFill>
              </a:rPr>
              <a:t>Children’s Equity Fund</a:t>
            </a:r>
          </a:p>
        </p:txBody>
      </p:sp>
      <p:sp>
        <p:nvSpPr>
          <p:cNvPr id="8" name="TextBox 7">
            <a:extLst>
              <a:ext uri="{FF2B5EF4-FFF2-40B4-BE49-F238E27FC236}">
                <a16:creationId xmlns:a16="http://schemas.microsoft.com/office/drawing/2014/main" id="{54149CD8-72C4-613D-4456-9CC6D2C32B8F}"/>
              </a:ext>
            </a:extLst>
          </p:cNvPr>
          <p:cNvSpPr txBox="1"/>
          <p:nvPr/>
        </p:nvSpPr>
        <p:spPr>
          <a:xfrm>
            <a:off x="498475" y="1560594"/>
            <a:ext cx="11111841" cy="461665"/>
          </a:xfrm>
          <a:prstGeom prst="rect">
            <a:avLst/>
          </a:prstGeom>
          <a:noFill/>
        </p:spPr>
        <p:txBody>
          <a:bodyPr wrap="square">
            <a:spAutoFit/>
          </a:bodyPr>
          <a:lstStyle/>
          <a:p>
            <a:r>
              <a:rPr lang="en-US" sz="2400">
                <a:solidFill>
                  <a:schemeClr val="tx1"/>
                </a:solidFill>
              </a:rPr>
              <a:t>Shared vision, complementary </a:t>
            </a:r>
            <a:r>
              <a:rPr lang="en-US" sz="2400"/>
              <a:t>m</a:t>
            </a:r>
            <a:r>
              <a:rPr lang="en-US" sz="2400">
                <a:solidFill>
                  <a:schemeClr val="tx1"/>
                </a:solidFill>
              </a:rPr>
              <a:t>issions</a:t>
            </a:r>
            <a:endParaRPr lang="en-US" sz="2400"/>
          </a:p>
        </p:txBody>
      </p:sp>
      <p:sp>
        <p:nvSpPr>
          <p:cNvPr id="10" name="Title 9">
            <a:extLst>
              <a:ext uri="{FF2B5EF4-FFF2-40B4-BE49-F238E27FC236}">
                <a16:creationId xmlns:a16="http://schemas.microsoft.com/office/drawing/2014/main" id="{004189D8-821F-184B-A361-DFA32EE6FA29}"/>
              </a:ext>
            </a:extLst>
          </p:cNvPr>
          <p:cNvSpPr>
            <a:spLocks noGrp="1"/>
          </p:cNvSpPr>
          <p:nvPr>
            <p:ph type="title"/>
          </p:nvPr>
        </p:nvSpPr>
        <p:spPr/>
        <p:txBody>
          <a:bodyPr/>
          <a:lstStyle/>
          <a:p>
            <a:r>
              <a:rPr lang="en-US"/>
              <a:t>Sister Organizations</a:t>
            </a:r>
          </a:p>
        </p:txBody>
      </p:sp>
      <p:cxnSp>
        <p:nvCxnSpPr>
          <p:cNvPr id="7" name="Straight Connector 6">
            <a:extLst>
              <a:ext uri="{FF2B5EF4-FFF2-40B4-BE49-F238E27FC236}">
                <a16:creationId xmlns:a16="http://schemas.microsoft.com/office/drawing/2014/main" id="{AD556583-EF0A-49FA-5892-4E2D16C3592D}"/>
              </a:ext>
            </a:extLst>
          </p:cNvPr>
          <p:cNvCxnSpPr/>
          <p:nvPr/>
        </p:nvCxnSpPr>
        <p:spPr>
          <a:xfrm>
            <a:off x="6096000" y="2218942"/>
            <a:ext cx="0" cy="37246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582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F3532C9F-30A4-E443-627A-A2BA9C5E44FF}"/>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2">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12" name="Title 1">
            <a:extLst>
              <a:ext uri="{FF2B5EF4-FFF2-40B4-BE49-F238E27FC236}">
                <a16:creationId xmlns:a16="http://schemas.microsoft.com/office/drawing/2014/main" id="{57014510-0265-F7B5-493F-77D9E4AB017A}"/>
              </a:ext>
            </a:extLst>
          </p:cNvPr>
          <p:cNvSpPr>
            <a:spLocks noGrp="1"/>
          </p:cNvSpPr>
          <p:nvPr>
            <p:ph type="title"/>
          </p:nvPr>
        </p:nvSpPr>
        <p:spPr>
          <a:xfrm>
            <a:off x="581682" y="403225"/>
            <a:ext cx="11111842" cy="1844075"/>
          </a:xfrm>
        </p:spPr>
        <p:txBody>
          <a:bodyPr/>
          <a:lstStyle/>
          <a:p>
            <a:r>
              <a:rPr lang="en-US"/>
              <a:t>Bainum Family Foundation’s Story Harvest “Listen Fors”</a:t>
            </a:r>
          </a:p>
        </p:txBody>
      </p:sp>
      <p:grpSp>
        <p:nvGrpSpPr>
          <p:cNvPr id="13" name="Group 12">
            <a:extLst>
              <a:ext uri="{FF2B5EF4-FFF2-40B4-BE49-F238E27FC236}">
                <a16:creationId xmlns:a16="http://schemas.microsoft.com/office/drawing/2014/main" id="{A8CCF7F7-8232-7FA7-E717-EBDA59A5838C}"/>
              </a:ext>
            </a:extLst>
          </p:cNvPr>
          <p:cNvGrpSpPr/>
          <p:nvPr/>
        </p:nvGrpSpPr>
        <p:grpSpPr>
          <a:xfrm>
            <a:off x="2232608" y="2742052"/>
            <a:ext cx="7809990" cy="2097497"/>
            <a:chOff x="776259" y="2691252"/>
            <a:chExt cx="7809990" cy="2097497"/>
          </a:xfrm>
        </p:grpSpPr>
        <p:sp>
          <p:nvSpPr>
            <p:cNvPr id="14" name="Oval 13">
              <a:extLst>
                <a:ext uri="{FF2B5EF4-FFF2-40B4-BE49-F238E27FC236}">
                  <a16:creationId xmlns:a16="http://schemas.microsoft.com/office/drawing/2014/main" id="{74816211-C910-1E5A-152F-BADE46E5B1DA}"/>
                </a:ext>
              </a:extLst>
            </p:cNvPr>
            <p:cNvSpPr/>
            <p:nvPr/>
          </p:nvSpPr>
          <p:spPr>
            <a:xfrm>
              <a:off x="776259" y="2691252"/>
              <a:ext cx="2151006" cy="209749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5" name="TextBox 14">
              <a:extLst>
                <a:ext uri="{FF2B5EF4-FFF2-40B4-BE49-F238E27FC236}">
                  <a16:creationId xmlns:a16="http://schemas.microsoft.com/office/drawing/2014/main" id="{D26F6379-5E82-10CF-68B2-72DEAC183558}"/>
                </a:ext>
              </a:extLst>
            </p:cNvPr>
            <p:cNvSpPr txBox="1"/>
            <p:nvPr/>
          </p:nvSpPr>
          <p:spPr>
            <a:xfrm>
              <a:off x="776259" y="3524557"/>
              <a:ext cx="2151006" cy="430887"/>
            </a:xfrm>
            <a:prstGeom prst="rect">
              <a:avLst/>
            </a:prstGeom>
            <a:noFill/>
          </p:spPr>
          <p:txBody>
            <a:bodyPr wrap="square" rtlCol="0">
              <a:spAutoFit/>
            </a:bodyPr>
            <a:lstStyle/>
            <a:p>
              <a:pPr algn="ctr"/>
              <a:r>
                <a:rPr lang="en-US" sz="2200" b="1">
                  <a:solidFill>
                    <a:schemeClr val="bg1"/>
                  </a:solidFill>
                </a:rPr>
                <a:t>Core Values</a:t>
              </a:r>
            </a:p>
          </p:txBody>
        </p:sp>
        <p:sp>
          <p:nvSpPr>
            <p:cNvPr id="16" name="Oval 15">
              <a:extLst>
                <a:ext uri="{FF2B5EF4-FFF2-40B4-BE49-F238E27FC236}">
                  <a16:creationId xmlns:a16="http://schemas.microsoft.com/office/drawing/2014/main" id="{96AFD752-DC25-D7F2-8DF8-1E30607EF4FE}"/>
                </a:ext>
              </a:extLst>
            </p:cNvPr>
            <p:cNvSpPr/>
            <p:nvPr/>
          </p:nvSpPr>
          <p:spPr>
            <a:xfrm>
              <a:off x="3605751" y="2691252"/>
              <a:ext cx="2151006" cy="209749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7" name="TextBox 16">
              <a:extLst>
                <a:ext uri="{FF2B5EF4-FFF2-40B4-BE49-F238E27FC236}">
                  <a16:creationId xmlns:a16="http://schemas.microsoft.com/office/drawing/2014/main" id="{1FA53355-213D-22C3-8091-5076CAAC2B30}"/>
                </a:ext>
              </a:extLst>
            </p:cNvPr>
            <p:cNvSpPr txBox="1"/>
            <p:nvPr/>
          </p:nvSpPr>
          <p:spPr>
            <a:xfrm>
              <a:off x="3605751" y="3355280"/>
              <a:ext cx="2151006" cy="769441"/>
            </a:xfrm>
            <a:prstGeom prst="rect">
              <a:avLst/>
            </a:prstGeom>
            <a:noFill/>
          </p:spPr>
          <p:txBody>
            <a:bodyPr wrap="square" rtlCol="0">
              <a:spAutoFit/>
            </a:bodyPr>
            <a:lstStyle/>
            <a:p>
              <a:pPr algn="ctr"/>
              <a:r>
                <a:rPr lang="en-US" sz="2200" b="1">
                  <a:solidFill>
                    <a:schemeClr val="bg1"/>
                  </a:solidFill>
                </a:rPr>
                <a:t>Strategic Approaches</a:t>
              </a:r>
            </a:p>
          </p:txBody>
        </p:sp>
        <p:sp>
          <p:nvSpPr>
            <p:cNvPr id="18" name="Oval 17">
              <a:extLst>
                <a:ext uri="{FF2B5EF4-FFF2-40B4-BE49-F238E27FC236}">
                  <a16:creationId xmlns:a16="http://schemas.microsoft.com/office/drawing/2014/main" id="{551EA833-8E14-DEF9-30FF-5EA143F0BB10}"/>
                </a:ext>
              </a:extLst>
            </p:cNvPr>
            <p:cNvSpPr/>
            <p:nvPr/>
          </p:nvSpPr>
          <p:spPr>
            <a:xfrm>
              <a:off x="6435243" y="2691252"/>
              <a:ext cx="2151006" cy="209749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9" name="TextBox 18">
              <a:extLst>
                <a:ext uri="{FF2B5EF4-FFF2-40B4-BE49-F238E27FC236}">
                  <a16:creationId xmlns:a16="http://schemas.microsoft.com/office/drawing/2014/main" id="{B5AA1417-831F-9A53-4B2C-0B41E5B99D0A}"/>
                </a:ext>
              </a:extLst>
            </p:cNvPr>
            <p:cNvSpPr txBox="1"/>
            <p:nvPr/>
          </p:nvSpPr>
          <p:spPr>
            <a:xfrm>
              <a:off x="6435243" y="3232168"/>
              <a:ext cx="2151006" cy="1015663"/>
            </a:xfrm>
            <a:prstGeom prst="rect">
              <a:avLst/>
            </a:prstGeom>
            <a:noFill/>
          </p:spPr>
          <p:txBody>
            <a:bodyPr wrap="square" rtlCol="0">
              <a:spAutoFit/>
            </a:bodyPr>
            <a:lstStyle/>
            <a:p>
              <a:pPr algn="ctr"/>
              <a:r>
                <a:rPr lang="en-US" sz="2000" b="1">
                  <a:solidFill>
                    <a:schemeClr val="bg1"/>
                  </a:solidFill>
                </a:rPr>
                <a:t>Equity, Efficiency, Effectiveness</a:t>
              </a:r>
            </a:p>
          </p:txBody>
        </p:sp>
      </p:grpSp>
    </p:spTree>
    <p:extLst>
      <p:ext uri="{BB962C8B-B14F-4D97-AF65-F5344CB8AC3E}">
        <p14:creationId xmlns:p14="http://schemas.microsoft.com/office/powerpoint/2010/main" val="376756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535B-05E3-F84E-22C3-899B1DDDCAF4}"/>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4F9F5BB7-FAB6-9174-2DD7-A1F1CF907B6D}"/>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3">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3" name="Rectangle 2">
            <a:extLst>
              <a:ext uri="{FF2B5EF4-FFF2-40B4-BE49-F238E27FC236}">
                <a16:creationId xmlns:a16="http://schemas.microsoft.com/office/drawing/2014/main" id="{D69AA1A5-A379-5AEC-5A4F-3DA0B45D8846}"/>
              </a:ext>
            </a:extLst>
          </p:cNvPr>
          <p:cNvSpPr/>
          <p:nvPr/>
        </p:nvSpPr>
        <p:spPr>
          <a:xfrm>
            <a:off x="0" y="1675547"/>
            <a:ext cx="12192000" cy="13288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84AD21-177F-A42F-806C-F743AABD9CA6}"/>
              </a:ext>
            </a:extLst>
          </p:cNvPr>
          <p:cNvSpPr txBox="1"/>
          <p:nvPr/>
        </p:nvSpPr>
        <p:spPr>
          <a:xfrm>
            <a:off x="3527658" y="5308385"/>
            <a:ext cx="6096000"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500" b="1" i="0" u="none" strike="noStrike" baseline="0">
                <a:solidFill>
                  <a:schemeClr val="accent1">
                    <a:lumMod val="76000"/>
                  </a:schemeClr>
                </a:solidFill>
                <a:latin typeface="Arial"/>
              </a:rPr>
              <a:t>So What?</a:t>
            </a:r>
            <a:endParaRPr lang="en-US">
              <a:solidFill>
                <a:schemeClr val="accent1">
                  <a:lumMod val="76000"/>
                </a:schemeClr>
              </a:solidFill>
              <a:cs typeface="Arial"/>
            </a:endParaRPr>
          </a:p>
          <a:p>
            <a:pPr algn="ctr"/>
            <a:endParaRPr lang="en-US">
              <a:solidFill>
                <a:srgbClr val="60518A"/>
              </a:solidFill>
              <a:cs typeface="Arial"/>
            </a:endParaRPr>
          </a:p>
        </p:txBody>
      </p:sp>
      <p:sp>
        <p:nvSpPr>
          <p:cNvPr id="15" name="TextBox 14">
            <a:extLst>
              <a:ext uri="{FF2B5EF4-FFF2-40B4-BE49-F238E27FC236}">
                <a16:creationId xmlns:a16="http://schemas.microsoft.com/office/drawing/2014/main" id="{6BE3F210-4A3A-88B3-92D0-83F59B2CB1EC}"/>
              </a:ext>
            </a:extLst>
          </p:cNvPr>
          <p:cNvSpPr txBox="1"/>
          <p:nvPr/>
        </p:nvSpPr>
        <p:spPr>
          <a:xfrm>
            <a:off x="-463271" y="1829262"/>
            <a:ext cx="134572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000" b="1" i="0" u="none" strike="noStrike" baseline="0">
                <a:solidFill>
                  <a:srgbClr val="0897CC"/>
                </a:solidFill>
                <a:latin typeface="+mj-lt"/>
                <a:ea typeface="Segoe UI"/>
                <a:cs typeface="Segoe UI"/>
              </a:rPr>
              <a:t>What has it looked like to </a:t>
            </a:r>
            <a:r>
              <a:rPr lang="en-US" sz="3000" b="0" i="0">
                <a:solidFill>
                  <a:srgbClr val="000000"/>
                </a:solidFill>
                <a:latin typeface="+mj-lt"/>
                <a:ea typeface="Segoe UI"/>
                <a:cs typeface="Segoe UI"/>
              </a:rPr>
              <a:t>​</a:t>
            </a:r>
          </a:p>
          <a:p>
            <a:pPr algn="ctr"/>
            <a:r>
              <a:rPr lang="en-US" sz="3000" b="1" i="0" u="none" strike="noStrike" baseline="0">
                <a:solidFill>
                  <a:srgbClr val="0897CC"/>
                </a:solidFill>
                <a:latin typeface="+mj-lt"/>
                <a:ea typeface="Segoe UI"/>
                <a:cs typeface="Segoe UI"/>
              </a:rPr>
              <a:t>shift our relationship </a:t>
            </a:r>
            <a:r>
              <a:rPr lang="en-US" sz="3000" b="1">
                <a:solidFill>
                  <a:srgbClr val="0897CC"/>
                </a:solidFill>
                <a:latin typeface="+mj-lt"/>
                <a:ea typeface="Segoe UI"/>
                <a:cs typeface="Segoe UI"/>
              </a:rPr>
              <a:t>with grantee</a:t>
            </a:r>
            <a:r>
              <a:rPr lang="en-US" sz="3000" b="1" i="0" u="none" strike="noStrike" baseline="0">
                <a:solidFill>
                  <a:srgbClr val="0897CC"/>
                </a:solidFill>
                <a:latin typeface="+mj-lt"/>
                <a:ea typeface="Segoe UI"/>
                <a:cs typeface="Segoe UI"/>
              </a:rPr>
              <a:t>/partners?</a:t>
            </a:r>
          </a:p>
          <a:p>
            <a:pPr algn="ctr"/>
            <a:endParaRPr lang="en-US" sz="3000"/>
          </a:p>
        </p:txBody>
      </p:sp>
      <p:grpSp>
        <p:nvGrpSpPr>
          <p:cNvPr id="2" name="Group 1">
            <a:extLst>
              <a:ext uri="{FF2B5EF4-FFF2-40B4-BE49-F238E27FC236}">
                <a16:creationId xmlns:a16="http://schemas.microsoft.com/office/drawing/2014/main" id="{4ED8A14D-A9FE-3E07-4BDC-F1F0DD8035B9}"/>
              </a:ext>
            </a:extLst>
          </p:cNvPr>
          <p:cNvGrpSpPr/>
          <p:nvPr/>
        </p:nvGrpSpPr>
        <p:grpSpPr>
          <a:xfrm>
            <a:off x="1085654" y="3210888"/>
            <a:ext cx="10291624" cy="2097498"/>
            <a:chOff x="950188" y="2983351"/>
            <a:chExt cx="10291624" cy="2097498"/>
          </a:xfrm>
        </p:grpSpPr>
        <p:grpSp>
          <p:nvGrpSpPr>
            <p:cNvPr id="5" name="Group 4">
              <a:extLst>
                <a:ext uri="{FF2B5EF4-FFF2-40B4-BE49-F238E27FC236}">
                  <a16:creationId xmlns:a16="http://schemas.microsoft.com/office/drawing/2014/main" id="{6FBA4817-0446-F5FB-0380-66E1319377F6}"/>
                </a:ext>
              </a:extLst>
            </p:cNvPr>
            <p:cNvGrpSpPr/>
            <p:nvPr/>
          </p:nvGrpSpPr>
          <p:grpSpPr>
            <a:xfrm>
              <a:off x="950188" y="2983352"/>
              <a:ext cx="2151006" cy="2097497"/>
              <a:chOff x="950188" y="2983352"/>
              <a:chExt cx="2151006" cy="2097497"/>
            </a:xfrm>
          </p:grpSpPr>
          <p:sp>
            <p:nvSpPr>
              <p:cNvPr id="23" name="Oval 22">
                <a:extLst>
                  <a:ext uri="{FF2B5EF4-FFF2-40B4-BE49-F238E27FC236}">
                    <a16:creationId xmlns:a16="http://schemas.microsoft.com/office/drawing/2014/main" id="{CB79BABC-B90A-D36B-520D-1587CFA77E44}"/>
                  </a:ext>
                </a:extLst>
              </p:cNvPr>
              <p:cNvSpPr/>
              <p:nvPr/>
            </p:nvSpPr>
            <p:spPr>
              <a:xfrm>
                <a:off x="950188"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24" name="TextBox 23">
                <a:extLst>
                  <a:ext uri="{FF2B5EF4-FFF2-40B4-BE49-F238E27FC236}">
                    <a16:creationId xmlns:a16="http://schemas.microsoft.com/office/drawing/2014/main" id="{3316924F-D312-20D5-0CF5-098160CFE935}"/>
                  </a:ext>
                </a:extLst>
              </p:cNvPr>
              <p:cNvSpPr txBox="1"/>
              <p:nvPr/>
            </p:nvSpPr>
            <p:spPr>
              <a:xfrm>
                <a:off x="950188" y="3616602"/>
                <a:ext cx="2151006" cy="830997"/>
              </a:xfrm>
              <a:prstGeom prst="rect">
                <a:avLst/>
              </a:prstGeom>
              <a:noFill/>
            </p:spPr>
            <p:txBody>
              <a:bodyPr wrap="square" rtlCol="0">
                <a:spAutoFit/>
              </a:bodyPr>
              <a:lstStyle/>
              <a:p>
                <a:pPr algn="ctr"/>
                <a:r>
                  <a:rPr lang="en-US" sz="2400" b="1"/>
                  <a:t>Pivotal Moments</a:t>
                </a:r>
              </a:p>
            </p:txBody>
          </p:sp>
        </p:grpSp>
        <p:grpSp>
          <p:nvGrpSpPr>
            <p:cNvPr id="8" name="Group 7">
              <a:extLst>
                <a:ext uri="{FF2B5EF4-FFF2-40B4-BE49-F238E27FC236}">
                  <a16:creationId xmlns:a16="http://schemas.microsoft.com/office/drawing/2014/main" id="{08DF740D-73E6-3DCC-596C-4A77FB5594A0}"/>
                </a:ext>
              </a:extLst>
            </p:cNvPr>
            <p:cNvGrpSpPr/>
            <p:nvPr/>
          </p:nvGrpSpPr>
          <p:grpSpPr>
            <a:xfrm>
              <a:off x="3663727" y="2983352"/>
              <a:ext cx="2151006" cy="2097497"/>
              <a:chOff x="3779680" y="2983352"/>
              <a:chExt cx="2151006" cy="2097497"/>
            </a:xfrm>
          </p:grpSpPr>
          <p:sp>
            <p:nvSpPr>
              <p:cNvPr id="21" name="Oval 20">
                <a:extLst>
                  <a:ext uri="{FF2B5EF4-FFF2-40B4-BE49-F238E27FC236}">
                    <a16:creationId xmlns:a16="http://schemas.microsoft.com/office/drawing/2014/main" id="{AC4F4034-0FCC-D096-5FB1-2D426B765E55}"/>
                  </a:ext>
                </a:extLst>
              </p:cNvPr>
              <p:cNvSpPr/>
              <p:nvPr/>
            </p:nvSpPr>
            <p:spPr>
              <a:xfrm>
                <a:off x="3779680"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22" name="TextBox 21">
                <a:extLst>
                  <a:ext uri="{FF2B5EF4-FFF2-40B4-BE49-F238E27FC236}">
                    <a16:creationId xmlns:a16="http://schemas.microsoft.com/office/drawing/2014/main" id="{84A38E57-96C9-0D5E-1E64-A84C6C785872}"/>
                  </a:ext>
                </a:extLst>
              </p:cNvPr>
              <p:cNvSpPr txBox="1"/>
              <p:nvPr/>
            </p:nvSpPr>
            <p:spPr>
              <a:xfrm>
                <a:off x="3779680" y="3801268"/>
                <a:ext cx="2151006" cy="461665"/>
              </a:xfrm>
              <a:prstGeom prst="rect">
                <a:avLst/>
              </a:prstGeom>
              <a:noFill/>
            </p:spPr>
            <p:txBody>
              <a:bodyPr wrap="square" rtlCol="0">
                <a:spAutoFit/>
              </a:bodyPr>
              <a:lstStyle/>
              <a:p>
                <a:pPr algn="ctr"/>
                <a:r>
                  <a:rPr lang="en-US" sz="2400" b="1"/>
                  <a:t>Process Arc</a:t>
                </a:r>
              </a:p>
            </p:txBody>
          </p:sp>
        </p:grpSp>
        <p:grpSp>
          <p:nvGrpSpPr>
            <p:cNvPr id="10" name="Group 9">
              <a:extLst>
                <a:ext uri="{FF2B5EF4-FFF2-40B4-BE49-F238E27FC236}">
                  <a16:creationId xmlns:a16="http://schemas.microsoft.com/office/drawing/2014/main" id="{AEAB0EBD-803E-880D-FABE-E5EFCA041AD7}"/>
                </a:ext>
              </a:extLst>
            </p:cNvPr>
            <p:cNvGrpSpPr/>
            <p:nvPr/>
          </p:nvGrpSpPr>
          <p:grpSpPr>
            <a:xfrm>
              <a:off x="6377266" y="2983352"/>
              <a:ext cx="2151006" cy="2097497"/>
              <a:chOff x="6609172" y="2983352"/>
              <a:chExt cx="2151006" cy="2097497"/>
            </a:xfrm>
          </p:grpSpPr>
          <p:sp>
            <p:nvSpPr>
              <p:cNvPr id="19" name="Oval 18">
                <a:extLst>
                  <a:ext uri="{FF2B5EF4-FFF2-40B4-BE49-F238E27FC236}">
                    <a16:creationId xmlns:a16="http://schemas.microsoft.com/office/drawing/2014/main" id="{84AA7648-FAE6-A479-AFFB-F7BEA2D58B01}"/>
                  </a:ext>
                </a:extLst>
              </p:cNvPr>
              <p:cNvSpPr/>
              <p:nvPr/>
            </p:nvSpPr>
            <p:spPr>
              <a:xfrm>
                <a:off x="6609172"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20" name="TextBox 19">
                <a:extLst>
                  <a:ext uri="{FF2B5EF4-FFF2-40B4-BE49-F238E27FC236}">
                    <a16:creationId xmlns:a16="http://schemas.microsoft.com/office/drawing/2014/main" id="{F2138A75-D7C3-CDE5-F876-F7F70409CB14}"/>
                  </a:ext>
                </a:extLst>
              </p:cNvPr>
              <p:cNvSpPr txBox="1"/>
              <p:nvPr/>
            </p:nvSpPr>
            <p:spPr>
              <a:xfrm>
                <a:off x="6609172" y="3801268"/>
                <a:ext cx="2151006" cy="461665"/>
              </a:xfrm>
              <a:prstGeom prst="rect">
                <a:avLst/>
              </a:prstGeom>
              <a:noFill/>
            </p:spPr>
            <p:txBody>
              <a:bodyPr wrap="square" rtlCol="0">
                <a:spAutoFit/>
              </a:bodyPr>
              <a:lstStyle/>
              <a:p>
                <a:pPr algn="ctr"/>
                <a:r>
                  <a:rPr lang="en-US" sz="2400" b="1"/>
                  <a:t>Magic</a:t>
                </a:r>
              </a:p>
            </p:txBody>
          </p:sp>
        </p:grpSp>
        <p:grpSp>
          <p:nvGrpSpPr>
            <p:cNvPr id="16" name="Group 15">
              <a:extLst>
                <a:ext uri="{FF2B5EF4-FFF2-40B4-BE49-F238E27FC236}">
                  <a16:creationId xmlns:a16="http://schemas.microsoft.com/office/drawing/2014/main" id="{C9CD51F2-1304-0C90-BAF7-5C06908A9379}"/>
                </a:ext>
              </a:extLst>
            </p:cNvPr>
            <p:cNvGrpSpPr/>
            <p:nvPr/>
          </p:nvGrpSpPr>
          <p:grpSpPr>
            <a:xfrm>
              <a:off x="9090806" y="2983351"/>
              <a:ext cx="2151006" cy="2097497"/>
              <a:chOff x="9090806" y="2983352"/>
              <a:chExt cx="2151006" cy="2097497"/>
            </a:xfrm>
          </p:grpSpPr>
          <p:sp>
            <p:nvSpPr>
              <p:cNvPr id="17" name="Oval 16">
                <a:extLst>
                  <a:ext uri="{FF2B5EF4-FFF2-40B4-BE49-F238E27FC236}">
                    <a16:creationId xmlns:a16="http://schemas.microsoft.com/office/drawing/2014/main" id="{6DED7D82-A832-1B10-0E03-64177ABAC441}"/>
                  </a:ext>
                </a:extLst>
              </p:cNvPr>
              <p:cNvSpPr/>
              <p:nvPr/>
            </p:nvSpPr>
            <p:spPr>
              <a:xfrm>
                <a:off x="9090806" y="2983352"/>
                <a:ext cx="2151006" cy="209749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700">
                  <a:solidFill>
                    <a:schemeClr val="tx1"/>
                  </a:solidFill>
                  <a:latin typeface="Aptos"/>
                  <a:cs typeface="Arial"/>
                </a:endParaRPr>
              </a:p>
            </p:txBody>
          </p:sp>
          <p:sp>
            <p:nvSpPr>
              <p:cNvPr id="18" name="TextBox 17">
                <a:extLst>
                  <a:ext uri="{FF2B5EF4-FFF2-40B4-BE49-F238E27FC236}">
                    <a16:creationId xmlns:a16="http://schemas.microsoft.com/office/drawing/2014/main" id="{668361EB-8D39-6519-A200-292FA13B9FA7}"/>
                  </a:ext>
                </a:extLst>
              </p:cNvPr>
              <p:cNvSpPr txBox="1"/>
              <p:nvPr/>
            </p:nvSpPr>
            <p:spPr>
              <a:xfrm>
                <a:off x="9090806" y="3801268"/>
                <a:ext cx="2151006" cy="461665"/>
              </a:xfrm>
              <a:prstGeom prst="rect">
                <a:avLst/>
              </a:prstGeom>
              <a:noFill/>
            </p:spPr>
            <p:txBody>
              <a:bodyPr wrap="square" rtlCol="0">
                <a:spAutoFit/>
              </a:bodyPr>
              <a:lstStyle/>
              <a:p>
                <a:pPr algn="ctr"/>
                <a:r>
                  <a:rPr lang="en-US" sz="2400" b="1">
                    <a:solidFill>
                      <a:schemeClr val="accent6">
                        <a:lumMod val="75000"/>
                      </a:schemeClr>
                    </a:solidFill>
                  </a:rPr>
                  <a:t>Relationship</a:t>
                </a:r>
              </a:p>
            </p:txBody>
          </p:sp>
        </p:grpSp>
      </p:grpSp>
    </p:spTree>
    <p:extLst>
      <p:ext uri="{BB962C8B-B14F-4D97-AF65-F5344CB8AC3E}">
        <p14:creationId xmlns:p14="http://schemas.microsoft.com/office/powerpoint/2010/main" val="414825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7D1F-08E2-918F-15B4-39E599E9D093}"/>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A530FFB-DF1F-CAA4-5DE4-090027C56A12}"/>
              </a:ext>
            </a:extLst>
          </p:cNvPr>
          <p:cNvSpPr>
            <a:spLocks noGrp="1"/>
          </p:cNvSpPr>
          <p:nvPr>
            <p:ph type="ctrTitle"/>
          </p:nvPr>
        </p:nvSpPr>
        <p:spPr>
          <a:xfrm>
            <a:off x="6351971" y="2663698"/>
            <a:ext cx="5840029" cy="1530604"/>
          </a:xfrm>
        </p:spPr>
        <p:txBody>
          <a:bodyPr/>
          <a:lstStyle/>
          <a:p>
            <a:r>
              <a:rPr lang="en-US">
                <a:cs typeface="Arial"/>
              </a:rPr>
              <a:t>So What?</a:t>
            </a:r>
            <a:endParaRPr lang="en-US"/>
          </a:p>
        </p:txBody>
      </p:sp>
    </p:spTree>
    <p:extLst>
      <p:ext uri="{BB962C8B-B14F-4D97-AF65-F5344CB8AC3E}">
        <p14:creationId xmlns:p14="http://schemas.microsoft.com/office/powerpoint/2010/main" val="72297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7D1F-08E2-918F-15B4-39E599E9D09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8CF335C-679D-A6B9-02A5-1B0AE8D2DEAE}"/>
              </a:ext>
            </a:extLst>
          </p:cNvPr>
          <p:cNvSpPr>
            <a:spLocks noGrp="1"/>
          </p:cNvSpPr>
          <p:nvPr>
            <p:ph type="ctrTitle"/>
          </p:nvPr>
        </p:nvSpPr>
        <p:spPr>
          <a:xfrm>
            <a:off x="6096000" y="2663698"/>
            <a:ext cx="5840029" cy="1530604"/>
          </a:xfrm>
        </p:spPr>
        <p:txBody>
          <a:bodyPr>
            <a:normAutofit fontScale="90000"/>
          </a:bodyPr>
          <a:lstStyle/>
          <a:p>
            <a:r>
              <a:rPr lang="en-US">
                <a:cs typeface="Arial"/>
              </a:rPr>
              <a:t>Now What?</a:t>
            </a:r>
            <a:endParaRPr lang="en-US"/>
          </a:p>
        </p:txBody>
      </p:sp>
    </p:spTree>
    <p:extLst>
      <p:ext uri="{BB962C8B-B14F-4D97-AF65-F5344CB8AC3E}">
        <p14:creationId xmlns:p14="http://schemas.microsoft.com/office/powerpoint/2010/main" val="1289116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0BDD7A-F0D3-5B4F-8665-41872D5C9F6D}"/>
              </a:ext>
            </a:extLst>
          </p:cNvPr>
          <p:cNvSpPr>
            <a:spLocks noGrp="1"/>
          </p:cNvSpPr>
          <p:nvPr>
            <p:ph type="ctrTitle"/>
          </p:nvPr>
        </p:nvSpPr>
        <p:spPr>
          <a:xfrm>
            <a:off x="600076" y="1695301"/>
            <a:ext cx="5555191" cy="2387600"/>
          </a:xfrm>
        </p:spPr>
        <p:txBody>
          <a:bodyPr>
            <a:noAutofit/>
          </a:bodyPr>
          <a:lstStyle/>
          <a:p>
            <a:r>
              <a:rPr lang="en-US" sz="6600">
                <a:solidFill>
                  <a:schemeClr val="accent6"/>
                </a:solidFill>
              </a:rPr>
              <a:t>Shared Learning with Grantees</a:t>
            </a:r>
          </a:p>
        </p:txBody>
      </p:sp>
      <p:sp>
        <p:nvSpPr>
          <p:cNvPr id="5" name="Subtitle 2">
            <a:extLst>
              <a:ext uri="{FF2B5EF4-FFF2-40B4-BE49-F238E27FC236}">
                <a16:creationId xmlns:a16="http://schemas.microsoft.com/office/drawing/2014/main" id="{9A5F402B-9CBA-407F-BE9C-E4480E6D129C}"/>
              </a:ext>
            </a:extLst>
          </p:cNvPr>
          <p:cNvSpPr>
            <a:spLocks noGrp="1"/>
          </p:cNvSpPr>
          <p:nvPr>
            <p:ph type="subTitle" idx="1"/>
          </p:nvPr>
        </p:nvSpPr>
        <p:spPr>
          <a:xfrm>
            <a:off x="600076" y="4245353"/>
            <a:ext cx="7077074" cy="1039452"/>
          </a:xfrm>
        </p:spPr>
        <p:txBody>
          <a:bodyPr/>
          <a:lstStyle/>
          <a:p>
            <a:r>
              <a:rPr lang="en-US"/>
              <a:t>CEF Healthy Democracy Convening</a:t>
            </a:r>
          </a:p>
          <a:p>
            <a:endParaRPr lang="en-US"/>
          </a:p>
        </p:txBody>
      </p:sp>
    </p:spTree>
    <p:extLst>
      <p:ext uri="{BB962C8B-B14F-4D97-AF65-F5344CB8AC3E}">
        <p14:creationId xmlns:p14="http://schemas.microsoft.com/office/powerpoint/2010/main" val="35203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8466F8-66D2-1AF7-F26C-8AF9CEE83E49}"/>
              </a:ext>
            </a:extLst>
          </p:cNvPr>
          <p:cNvSpPr>
            <a:spLocks noGrp="1"/>
          </p:cNvSpPr>
          <p:nvPr>
            <p:ph type="pic" sz="quarter" idx="11"/>
          </p:nvPr>
        </p:nvSpPr>
        <p:spPr/>
        <p:txBody>
          <a:bodyPr/>
          <a:lstStyle/>
          <a:p>
            <a:endParaRPr lang="en-US"/>
          </a:p>
        </p:txBody>
      </p:sp>
      <p:sp>
        <p:nvSpPr>
          <p:cNvPr id="5" name="Oval 4">
            <a:extLst>
              <a:ext uri="{FF2B5EF4-FFF2-40B4-BE49-F238E27FC236}">
                <a16:creationId xmlns:a16="http://schemas.microsoft.com/office/drawing/2014/main" id="{0495B951-16CC-584A-3BFF-1CEC7CDAEE8D}"/>
              </a:ext>
            </a:extLst>
          </p:cNvPr>
          <p:cNvSpPr/>
          <p:nvPr/>
        </p:nvSpPr>
        <p:spPr>
          <a:xfrm>
            <a:off x="6155267" y="965200"/>
            <a:ext cx="5850467" cy="5105401"/>
          </a:xfrm>
          <a:prstGeom prst="ellipse">
            <a:avLst/>
          </a:prstGeom>
          <a:solidFill>
            <a:srgbClr val="153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FF68AE84-45E0-EA39-4ACC-37CD132C54F9}"/>
              </a:ext>
            </a:extLst>
          </p:cNvPr>
          <p:cNvSpPr>
            <a:spLocks noGrp="1"/>
          </p:cNvSpPr>
          <p:nvPr>
            <p:ph type="ctrTitle"/>
          </p:nvPr>
        </p:nvSpPr>
        <p:spPr>
          <a:xfrm>
            <a:off x="598179" y="-464920"/>
            <a:ext cx="7077074" cy="2387600"/>
          </a:xfrm>
        </p:spPr>
        <p:txBody>
          <a:bodyPr>
            <a:noAutofit/>
          </a:bodyPr>
          <a:lstStyle/>
          <a:p>
            <a:r>
              <a:rPr lang="en-US" sz="4800"/>
              <a:t>Healthy Democracy Convening</a:t>
            </a:r>
          </a:p>
        </p:txBody>
      </p:sp>
      <p:sp>
        <p:nvSpPr>
          <p:cNvPr id="7" name="Subtitle 3">
            <a:extLst>
              <a:ext uri="{FF2B5EF4-FFF2-40B4-BE49-F238E27FC236}">
                <a16:creationId xmlns:a16="http://schemas.microsoft.com/office/drawing/2014/main" id="{6F32D7F1-72F5-462F-5810-74F4F39FDA2A}"/>
              </a:ext>
            </a:extLst>
          </p:cNvPr>
          <p:cNvSpPr>
            <a:spLocks noGrp="1"/>
          </p:cNvSpPr>
          <p:nvPr>
            <p:ph type="subTitle" idx="1"/>
          </p:nvPr>
        </p:nvSpPr>
        <p:spPr>
          <a:xfrm>
            <a:off x="598179" y="2051266"/>
            <a:ext cx="7077074" cy="437236"/>
          </a:xfrm>
        </p:spPr>
        <p:txBody>
          <a:bodyPr/>
          <a:lstStyle/>
          <a:p>
            <a:r>
              <a:rPr lang="en-US"/>
              <a:t>What is it? </a:t>
            </a:r>
          </a:p>
        </p:txBody>
      </p:sp>
      <p:pic>
        <p:nvPicPr>
          <p:cNvPr id="8" name="Picture 7">
            <a:extLst>
              <a:ext uri="{FF2B5EF4-FFF2-40B4-BE49-F238E27FC236}">
                <a16:creationId xmlns:a16="http://schemas.microsoft.com/office/drawing/2014/main" id="{60A2B118-BDCA-DAFB-F97E-9D5C6C93E74F}"/>
              </a:ext>
            </a:extLst>
          </p:cNvPr>
          <p:cNvPicPr>
            <a:picLocks noChangeAspect="1"/>
          </p:cNvPicPr>
          <p:nvPr/>
        </p:nvPicPr>
        <p:blipFill>
          <a:blip r:embed="rId3">
            <a:extLst>
              <a:ext uri="{28A0092B-C50C-407E-A947-70E740481C1C}">
                <a14:useLocalDpi xmlns:a14="http://schemas.microsoft.com/office/drawing/2010/main" val="0"/>
              </a:ext>
            </a:extLst>
          </a:blip>
          <a:srcRect l="4528" t="14738" r="3696" b="15011"/>
          <a:stretch>
            <a:fillRect/>
          </a:stretch>
        </p:blipFill>
        <p:spPr>
          <a:xfrm>
            <a:off x="598179" y="2852784"/>
            <a:ext cx="6189134" cy="3158332"/>
          </a:xfrm>
          <a:prstGeom prst="rect">
            <a:avLst/>
          </a:prstGeom>
        </p:spPr>
      </p:pic>
      <p:pic>
        <p:nvPicPr>
          <p:cNvPr id="9" name="Picture 8">
            <a:extLst>
              <a:ext uri="{FF2B5EF4-FFF2-40B4-BE49-F238E27FC236}">
                <a16:creationId xmlns:a16="http://schemas.microsoft.com/office/drawing/2014/main" id="{EA067910-B8B0-5FC0-715E-E7F66EDD8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605" y="346743"/>
            <a:ext cx="4153485" cy="2768990"/>
          </a:xfrm>
          <a:prstGeom prst="rect">
            <a:avLst/>
          </a:prstGeom>
        </p:spPr>
      </p:pic>
      <p:pic>
        <p:nvPicPr>
          <p:cNvPr id="10" name="Picture 9">
            <a:extLst>
              <a:ext uri="{FF2B5EF4-FFF2-40B4-BE49-F238E27FC236}">
                <a16:creationId xmlns:a16="http://schemas.microsoft.com/office/drawing/2014/main" id="{B1C26FCB-DDB1-0788-B05D-8CCEF718F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7605" y="3298623"/>
            <a:ext cx="4153484" cy="2768989"/>
          </a:xfrm>
          <a:prstGeom prst="rect">
            <a:avLst/>
          </a:prstGeom>
        </p:spPr>
      </p:pic>
    </p:spTree>
    <p:extLst>
      <p:ext uri="{BB962C8B-B14F-4D97-AF65-F5344CB8AC3E}">
        <p14:creationId xmlns:p14="http://schemas.microsoft.com/office/powerpoint/2010/main" val="215655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E656D2-1CA7-E977-E94F-7053904F2F9B}"/>
              </a:ext>
            </a:extLst>
          </p:cNvPr>
          <p:cNvSpPr/>
          <p:nvPr/>
        </p:nvSpPr>
        <p:spPr>
          <a:xfrm>
            <a:off x="6169681" y="2114577"/>
            <a:ext cx="5723467" cy="3050090"/>
          </a:xfrm>
          <a:prstGeom prst="rect">
            <a:avLst/>
          </a:prstGeom>
          <a:solidFill>
            <a:schemeClr val="accent6">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DBE6D0-3151-F0C4-C1F8-7B1C774A5D11}"/>
              </a:ext>
            </a:extLst>
          </p:cNvPr>
          <p:cNvSpPr/>
          <p:nvPr/>
        </p:nvSpPr>
        <p:spPr>
          <a:xfrm>
            <a:off x="237065" y="2114577"/>
            <a:ext cx="5723467" cy="3050090"/>
          </a:xfrm>
          <a:prstGeom prst="rect">
            <a:avLst/>
          </a:prstGeom>
          <a:solidFill>
            <a:srgbClr val="2E2F7A">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EB133-687A-E0DC-A7FE-E85C8099D4D6}"/>
              </a:ext>
            </a:extLst>
          </p:cNvPr>
          <p:cNvSpPr>
            <a:spLocks noGrp="1"/>
          </p:cNvSpPr>
          <p:nvPr>
            <p:ph type="title"/>
          </p:nvPr>
        </p:nvSpPr>
        <p:spPr/>
        <p:txBody>
          <a:bodyPr/>
          <a:lstStyle/>
          <a:p>
            <a:r>
              <a:rPr lang="en-US"/>
              <a:t>Why We Learn with Grantees</a:t>
            </a:r>
          </a:p>
        </p:txBody>
      </p:sp>
      <p:sp>
        <p:nvSpPr>
          <p:cNvPr id="3" name="Text Placeholder 2">
            <a:extLst>
              <a:ext uri="{FF2B5EF4-FFF2-40B4-BE49-F238E27FC236}">
                <a16:creationId xmlns:a16="http://schemas.microsoft.com/office/drawing/2014/main" id="{ADEA0D47-6B4A-531C-F931-63038E408885}"/>
              </a:ext>
            </a:extLst>
          </p:cNvPr>
          <p:cNvSpPr>
            <a:spLocks noGrp="1"/>
          </p:cNvSpPr>
          <p:nvPr>
            <p:ph type="body" sz="quarter" idx="11"/>
          </p:nvPr>
        </p:nvSpPr>
        <p:spPr>
          <a:xfrm>
            <a:off x="446214" y="2318807"/>
            <a:ext cx="4574518" cy="3815912"/>
          </a:xfrm>
        </p:spPr>
        <p:txBody>
          <a:bodyPr/>
          <a:lstStyle/>
          <a:p>
            <a:pPr marL="0" indent="0">
              <a:buNone/>
            </a:pPr>
            <a:r>
              <a:rPr lang="en-US" sz="2400" b="1">
                <a:solidFill>
                  <a:schemeClr val="tx2"/>
                </a:solidFill>
              </a:rPr>
              <a:t>Internally:</a:t>
            </a:r>
          </a:p>
          <a:p>
            <a:r>
              <a:rPr lang="en-US"/>
              <a:t>Deepens relationships with grantees</a:t>
            </a:r>
          </a:p>
          <a:p>
            <a:r>
              <a:rPr lang="en-US"/>
              <a:t>Strengthens understanding of work/sector</a:t>
            </a:r>
          </a:p>
          <a:p>
            <a:r>
              <a:rPr lang="en-US"/>
              <a:t>Opens opportunities for collaboration</a:t>
            </a:r>
          </a:p>
          <a:p>
            <a:r>
              <a:rPr lang="en-US"/>
              <a:t>Promotes greater alignment</a:t>
            </a:r>
          </a:p>
        </p:txBody>
      </p:sp>
      <p:sp>
        <p:nvSpPr>
          <p:cNvPr id="5" name="TextBox 4">
            <a:extLst>
              <a:ext uri="{FF2B5EF4-FFF2-40B4-BE49-F238E27FC236}">
                <a16:creationId xmlns:a16="http://schemas.microsoft.com/office/drawing/2014/main" id="{BB5FEBAD-0040-0277-BEF3-437F834892A1}"/>
              </a:ext>
            </a:extLst>
          </p:cNvPr>
          <p:cNvSpPr txBox="1"/>
          <p:nvPr/>
        </p:nvSpPr>
        <p:spPr>
          <a:xfrm>
            <a:off x="1583265" y="5688568"/>
            <a:ext cx="8754533" cy="400110"/>
          </a:xfrm>
          <a:prstGeom prst="rect">
            <a:avLst/>
          </a:prstGeom>
          <a:noFill/>
        </p:spPr>
        <p:txBody>
          <a:bodyPr wrap="square">
            <a:spAutoFit/>
          </a:bodyPr>
          <a:lstStyle/>
          <a:p>
            <a:pPr algn="ctr"/>
            <a:r>
              <a:rPr lang="en-US" sz="2000" b="1">
                <a:solidFill>
                  <a:schemeClr val="tx2"/>
                </a:solidFill>
              </a:rPr>
              <a:t>Internal learning makes greater external learning possible. </a:t>
            </a:r>
          </a:p>
        </p:txBody>
      </p:sp>
      <p:sp>
        <p:nvSpPr>
          <p:cNvPr id="6" name="Text Placeholder 2">
            <a:extLst>
              <a:ext uri="{FF2B5EF4-FFF2-40B4-BE49-F238E27FC236}">
                <a16:creationId xmlns:a16="http://schemas.microsoft.com/office/drawing/2014/main" id="{F21733C7-8425-29C0-113B-AFF7ECD139EA}"/>
              </a:ext>
            </a:extLst>
          </p:cNvPr>
          <p:cNvSpPr txBox="1">
            <a:spLocks/>
          </p:cNvSpPr>
          <p:nvPr/>
        </p:nvSpPr>
        <p:spPr>
          <a:xfrm>
            <a:off x="6347482" y="2326707"/>
            <a:ext cx="4574518" cy="3815912"/>
          </a:xfrm>
          <a:prstGeom prst="rect">
            <a:avLst/>
          </a:prstGeom>
        </p:spPr>
        <p:txBody>
          <a:bodyPr vert="horz" lIns="0" tIns="0" rIns="0" bIns="0" rtlCol="0">
            <a:norm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sz="2400" b="1">
                <a:solidFill>
                  <a:schemeClr val="accent6"/>
                </a:solidFill>
              </a:rPr>
              <a:t>Externally:</a:t>
            </a:r>
          </a:p>
          <a:p>
            <a:r>
              <a:rPr lang="en-US"/>
              <a:t>Provides peer learning across contexts</a:t>
            </a:r>
          </a:p>
          <a:p>
            <a:r>
              <a:rPr lang="en-US"/>
              <a:t>Opens connections/opportunities for collaboration</a:t>
            </a:r>
          </a:p>
          <a:p>
            <a:r>
              <a:rPr lang="en-US"/>
              <a:t>Provides space to pause and reflect</a:t>
            </a:r>
          </a:p>
          <a:p>
            <a:r>
              <a:rPr lang="en-US"/>
              <a:t>Positions for future planning</a:t>
            </a:r>
          </a:p>
        </p:txBody>
      </p:sp>
    </p:spTree>
    <p:extLst>
      <p:ext uri="{BB962C8B-B14F-4D97-AF65-F5344CB8AC3E}">
        <p14:creationId xmlns:p14="http://schemas.microsoft.com/office/powerpoint/2010/main" val="147895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ED2E-F205-9C78-544C-E2D6582EFD9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59DF16-8280-A82C-FD54-FE6C60D7B85D}"/>
              </a:ext>
            </a:extLst>
          </p:cNvPr>
          <p:cNvSpPr/>
          <p:nvPr/>
        </p:nvSpPr>
        <p:spPr>
          <a:xfrm>
            <a:off x="237064" y="2794000"/>
            <a:ext cx="5723467" cy="2641600"/>
          </a:xfrm>
          <a:prstGeom prst="rect">
            <a:avLst/>
          </a:prstGeom>
          <a:solidFill>
            <a:schemeClr val="tx2">
              <a:lumMod val="20000"/>
              <a:lumOff val="80000"/>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6CDC3F-E1CE-D3C7-6C5A-8781BBBE7E21}"/>
              </a:ext>
            </a:extLst>
          </p:cNvPr>
          <p:cNvSpPr/>
          <p:nvPr/>
        </p:nvSpPr>
        <p:spPr>
          <a:xfrm>
            <a:off x="6169681" y="2114577"/>
            <a:ext cx="5723467" cy="679423"/>
          </a:xfrm>
          <a:prstGeom prst="rect">
            <a:avLst/>
          </a:prstGeom>
          <a:solidFill>
            <a:schemeClr val="accent6">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B47684-1CD6-BD42-279D-B900FC9C0702}"/>
              </a:ext>
            </a:extLst>
          </p:cNvPr>
          <p:cNvSpPr/>
          <p:nvPr/>
        </p:nvSpPr>
        <p:spPr>
          <a:xfrm>
            <a:off x="237065" y="2114577"/>
            <a:ext cx="5723467" cy="679423"/>
          </a:xfrm>
          <a:prstGeom prst="rect">
            <a:avLst/>
          </a:prstGeom>
          <a:solidFill>
            <a:srgbClr val="2E2F7A">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12DD8B-9191-F1EE-609E-A63C45DFC1F7}"/>
              </a:ext>
            </a:extLst>
          </p:cNvPr>
          <p:cNvSpPr>
            <a:spLocks noGrp="1"/>
          </p:cNvSpPr>
          <p:nvPr>
            <p:ph type="title"/>
          </p:nvPr>
        </p:nvSpPr>
        <p:spPr>
          <a:xfrm>
            <a:off x="613759" y="541299"/>
            <a:ext cx="11111842" cy="1187450"/>
          </a:xfrm>
        </p:spPr>
        <p:txBody>
          <a:bodyPr/>
          <a:lstStyle/>
          <a:p>
            <a:r>
              <a:rPr lang="en-US"/>
              <a:t>Creating the Conditions for Open Dialogue</a:t>
            </a:r>
          </a:p>
        </p:txBody>
      </p:sp>
      <p:sp>
        <p:nvSpPr>
          <p:cNvPr id="3" name="Text Placeholder 2">
            <a:extLst>
              <a:ext uri="{FF2B5EF4-FFF2-40B4-BE49-F238E27FC236}">
                <a16:creationId xmlns:a16="http://schemas.microsoft.com/office/drawing/2014/main" id="{AC410C53-5315-D5D6-3262-99A463E312D4}"/>
              </a:ext>
            </a:extLst>
          </p:cNvPr>
          <p:cNvSpPr>
            <a:spLocks noGrp="1"/>
          </p:cNvSpPr>
          <p:nvPr>
            <p:ph type="body" sz="quarter" idx="11"/>
          </p:nvPr>
        </p:nvSpPr>
        <p:spPr>
          <a:xfrm>
            <a:off x="458111" y="2269832"/>
            <a:ext cx="4574518" cy="577360"/>
          </a:xfrm>
        </p:spPr>
        <p:txBody>
          <a:bodyPr>
            <a:normAutofit/>
          </a:bodyPr>
          <a:lstStyle/>
          <a:p>
            <a:pPr marL="0" indent="0">
              <a:buNone/>
            </a:pPr>
            <a:r>
              <a:rPr lang="en-US" sz="2200" b="1">
                <a:solidFill>
                  <a:schemeClr val="tx2"/>
                </a:solidFill>
              </a:rPr>
              <a:t>What takes time:</a:t>
            </a:r>
          </a:p>
        </p:txBody>
      </p:sp>
      <p:sp>
        <p:nvSpPr>
          <p:cNvPr id="6" name="Text Placeholder 2">
            <a:extLst>
              <a:ext uri="{FF2B5EF4-FFF2-40B4-BE49-F238E27FC236}">
                <a16:creationId xmlns:a16="http://schemas.microsoft.com/office/drawing/2014/main" id="{13121B8C-F7FA-388F-3ADC-29E62BC583D2}"/>
              </a:ext>
            </a:extLst>
          </p:cNvPr>
          <p:cNvSpPr txBox="1">
            <a:spLocks/>
          </p:cNvSpPr>
          <p:nvPr/>
        </p:nvSpPr>
        <p:spPr>
          <a:xfrm>
            <a:off x="6347482" y="2263206"/>
            <a:ext cx="4574518" cy="467293"/>
          </a:xfrm>
          <a:prstGeom prst="rect">
            <a:avLst/>
          </a:prstGeom>
        </p:spPr>
        <p:txBody>
          <a:bodyPr vert="horz" lIns="0" tIns="0" rIns="0" bIns="0" rtlCol="0">
            <a:norm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sz="2200" b="1">
                <a:solidFill>
                  <a:schemeClr val="accent6"/>
                </a:solidFill>
              </a:rPr>
              <a:t>What makes it possible:</a:t>
            </a:r>
          </a:p>
        </p:txBody>
      </p:sp>
      <p:sp>
        <p:nvSpPr>
          <p:cNvPr id="9" name="TextBox 8">
            <a:extLst>
              <a:ext uri="{FF2B5EF4-FFF2-40B4-BE49-F238E27FC236}">
                <a16:creationId xmlns:a16="http://schemas.microsoft.com/office/drawing/2014/main" id="{14897DC4-284A-4103-CC4C-41FF79A7DFA6}"/>
              </a:ext>
            </a:extLst>
          </p:cNvPr>
          <p:cNvSpPr txBox="1"/>
          <p:nvPr/>
        </p:nvSpPr>
        <p:spPr>
          <a:xfrm>
            <a:off x="372534" y="2870200"/>
            <a:ext cx="5587997" cy="1428596"/>
          </a:xfrm>
          <a:prstGeom prst="rect">
            <a:avLst/>
          </a:prstGeom>
          <a:noFill/>
        </p:spPr>
        <p:txBody>
          <a:bodyPr wrap="square">
            <a:spAutoFit/>
          </a:bodyPr>
          <a:lstStyle/>
          <a:p>
            <a:pPr marL="345600" indent="-345600">
              <a:lnSpc>
                <a:spcPct val="110000"/>
              </a:lnSpc>
              <a:spcBef>
                <a:spcPts val="1000"/>
              </a:spcBef>
              <a:buClr>
                <a:schemeClr val="tx2"/>
              </a:buClr>
              <a:buFont typeface="Webdings" panose="05030102010509060703" pitchFamily="18" charset="2"/>
              <a:buChar char="="/>
            </a:pPr>
            <a:r>
              <a:rPr lang="en-US" sz="1900" b="1"/>
              <a:t>Trust takes time</a:t>
            </a:r>
          </a:p>
          <a:p>
            <a:pPr marL="345600" lvl="1">
              <a:lnSpc>
                <a:spcPct val="110000"/>
              </a:lnSpc>
              <a:buClr>
                <a:schemeClr val="tx2"/>
              </a:buClr>
            </a:pPr>
            <a:r>
              <a:rPr lang="en-US" sz="1700"/>
              <a:t>Built over time, not in a day</a:t>
            </a:r>
          </a:p>
          <a:p>
            <a:pPr marL="345600" indent="-345600">
              <a:lnSpc>
                <a:spcPct val="110000"/>
              </a:lnSpc>
              <a:spcBef>
                <a:spcPts val="1000"/>
              </a:spcBef>
              <a:buClr>
                <a:schemeClr val="tx2"/>
              </a:buClr>
              <a:buFont typeface="Webdings" panose="05030102010509060703" pitchFamily="18" charset="2"/>
              <a:buChar char="="/>
            </a:pPr>
            <a:r>
              <a:rPr lang="en-US" sz="1900" b="1"/>
              <a:t>Brave space needed</a:t>
            </a:r>
          </a:p>
          <a:p>
            <a:pPr marL="345600" lvl="1" indent="0">
              <a:lnSpc>
                <a:spcPct val="110000"/>
              </a:lnSpc>
              <a:buClr>
                <a:schemeClr val="tx2"/>
              </a:buClr>
              <a:buNone/>
            </a:pPr>
            <a:r>
              <a:rPr lang="en-US" sz="1700"/>
              <a:t>Requires ongoing psychological safety</a:t>
            </a:r>
          </a:p>
        </p:txBody>
      </p:sp>
      <p:sp>
        <p:nvSpPr>
          <p:cNvPr id="11" name="Rectangle 10">
            <a:extLst>
              <a:ext uri="{FF2B5EF4-FFF2-40B4-BE49-F238E27FC236}">
                <a16:creationId xmlns:a16="http://schemas.microsoft.com/office/drawing/2014/main" id="{9EF5C683-10E7-100D-052C-1DFA522FAACD}"/>
              </a:ext>
            </a:extLst>
          </p:cNvPr>
          <p:cNvSpPr/>
          <p:nvPr/>
        </p:nvSpPr>
        <p:spPr>
          <a:xfrm>
            <a:off x="6169680" y="2802466"/>
            <a:ext cx="5723467" cy="2633134"/>
          </a:xfrm>
          <a:prstGeom prst="rect">
            <a:avLst/>
          </a:prstGeom>
          <a:solidFill>
            <a:schemeClr val="accent6">
              <a:lumMod val="20000"/>
              <a:lumOff val="80000"/>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784842-C030-8FF8-4055-112D673A2E64}"/>
              </a:ext>
            </a:extLst>
          </p:cNvPr>
          <p:cNvSpPr txBox="1"/>
          <p:nvPr/>
        </p:nvSpPr>
        <p:spPr>
          <a:xfrm>
            <a:off x="6305150" y="2878666"/>
            <a:ext cx="5587997" cy="2730235"/>
          </a:xfrm>
          <a:prstGeom prst="rect">
            <a:avLst/>
          </a:prstGeom>
          <a:noFill/>
        </p:spPr>
        <p:txBody>
          <a:bodyPr wrap="square">
            <a:spAutoFit/>
          </a:bodyPr>
          <a:lstStyle/>
          <a:p>
            <a:pPr marL="345600" indent="-345600">
              <a:lnSpc>
                <a:spcPct val="110000"/>
              </a:lnSpc>
              <a:spcBef>
                <a:spcPts val="1000"/>
              </a:spcBef>
              <a:buClr>
                <a:schemeClr val="tx2"/>
              </a:buClr>
              <a:buFont typeface="Webdings" panose="05030102010509060703" pitchFamily="18" charset="2"/>
              <a:buChar char="="/>
            </a:pPr>
            <a:r>
              <a:rPr lang="en-US" sz="1900" b="1"/>
              <a:t>Consistent engagement</a:t>
            </a:r>
          </a:p>
          <a:p>
            <a:pPr marL="345600" lvl="1">
              <a:lnSpc>
                <a:spcPct val="110000"/>
              </a:lnSpc>
              <a:buClr>
                <a:schemeClr val="tx2"/>
              </a:buClr>
            </a:pPr>
            <a:r>
              <a:rPr lang="en-US" sz="1700"/>
              <a:t>Showing up as a trusted funder repeatedly</a:t>
            </a:r>
          </a:p>
          <a:p>
            <a:pPr marL="345600" indent="-345600">
              <a:lnSpc>
                <a:spcPct val="110000"/>
              </a:lnSpc>
              <a:spcBef>
                <a:spcPts val="1000"/>
              </a:spcBef>
              <a:buClr>
                <a:schemeClr val="tx2"/>
              </a:buClr>
              <a:buFont typeface="Webdings" panose="05030102010509060703" pitchFamily="18" charset="2"/>
              <a:buChar char="="/>
            </a:pPr>
            <a:r>
              <a:rPr lang="en-US" sz="1900" b="1"/>
              <a:t>Guidance, not commands</a:t>
            </a:r>
          </a:p>
          <a:p>
            <a:pPr marL="345600" lvl="1" indent="0">
              <a:lnSpc>
                <a:spcPct val="110000"/>
              </a:lnSpc>
              <a:buClr>
                <a:schemeClr val="tx2"/>
              </a:buClr>
              <a:buNone/>
            </a:pPr>
            <a:r>
              <a:rPr lang="en-US" sz="1700"/>
              <a:t>Coming alongside to help, not directing the work</a:t>
            </a:r>
          </a:p>
          <a:p>
            <a:pPr marL="345600" lvl="1" indent="-345600">
              <a:lnSpc>
                <a:spcPct val="110000"/>
              </a:lnSpc>
              <a:spcBef>
                <a:spcPts val="1000"/>
              </a:spcBef>
              <a:buClr>
                <a:schemeClr val="tx2"/>
              </a:buClr>
              <a:buFont typeface="Webdings" panose="05030102010509060703" pitchFamily="18" charset="2"/>
              <a:buChar char="="/>
            </a:pPr>
            <a:r>
              <a:rPr lang="en-US" sz="1900" b="1"/>
              <a:t>Human connection</a:t>
            </a:r>
          </a:p>
          <a:p>
            <a:pPr marL="345600" lvl="1">
              <a:lnSpc>
                <a:spcPct val="110000"/>
              </a:lnSpc>
              <a:buClr>
                <a:schemeClr val="tx2"/>
              </a:buClr>
            </a:pPr>
            <a:r>
              <a:rPr lang="en-US" sz="1700"/>
              <a:t>Opportunities for connection prior to challenging conversations</a:t>
            </a:r>
          </a:p>
          <a:p>
            <a:pPr marL="345600" lvl="1" indent="0">
              <a:lnSpc>
                <a:spcPct val="110000"/>
              </a:lnSpc>
              <a:buClr>
                <a:schemeClr val="tx2"/>
              </a:buClr>
              <a:buNone/>
            </a:pPr>
            <a:endParaRPr lang="en-US" sz="1700"/>
          </a:p>
        </p:txBody>
      </p:sp>
      <p:sp>
        <p:nvSpPr>
          <p:cNvPr id="13" name="TextBox 12">
            <a:extLst>
              <a:ext uri="{FF2B5EF4-FFF2-40B4-BE49-F238E27FC236}">
                <a16:creationId xmlns:a16="http://schemas.microsoft.com/office/drawing/2014/main" id="{1D07E01A-BE81-5CCE-2E58-EED3B4B15803}"/>
              </a:ext>
            </a:extLst>
          </p:cNvPr>
          <p:cNvSpPr txBox="1"/>
          <p:nvPr/>
        </p:nvSpPr>
        <p:spPr>
          <a:xfrm>
            <a:off x="-130720" y="5702838"/>
            <a:ext cx="12023867" cy="400110"/>
          </a:xfrm>
          <a:prstGeom prst="rect">
            <a:avLst/>
          </a:prstGeom>
          <a:noFill/>
        </p:spPr>
        <p:txBody>
          <a:bodyPr wrap="square" rtlCol="0">
            <a:spAutoFit/>
          </a:bodyPr>
          <a:lstStyle/>
          <a:p>
            <a:pPr algn="ctr"/>
            <a:r>
              <a:rPr lang="en-US" sz="2000" b="1">
                <a:solidFill>
                  <a:schemeClr val="tx2"/>
                </a:solidFill>
              </a:rPr>
              <a:t>Bold conversations are the result of the long-term relationship building.</a:t>
            </a:r>
          </a:p>
        </p:txBody>
      </p:sp>
    </p:spTree>
    <p:extLst>
      <p:ext uri="{BB962C8B-B14F-4D97-AF65-F5344CB8AC3E}">
        <p14:creationId xmlns:p14="http://schemas.microsoft.com/office/powerpoint/2010/main" val="251289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F6EF-BE4B-36DD-E720-BF62BD0FDD5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7C6B52A-2362-1FB4-2F02-C4D18FF8D75E}"/>
              </a:ext>
            </a:extLst>
          </p:cNvPr>
          <p:cNvSpPr/>
          <p:nvPr/>
        </p:nvSpPr>
        <p:spPr>
          <a:xfrm>
            <a:off x="237064" y="2974111"/>
            <a:ext cx="5723467" cy="3023567"/>
          </a:xfrm>
          <a:prstGeom prst="rect">
            <a:avLst/>
          </a:prstGeom>
          <a:solidFill>
            <a:schemeClr val="tx2">
              <a:lumMod val="20000"/>
              <a:lumOff val="80000"/>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2033A5-B77C-0270-0FD8-32D04D2C4786}"/>
              </a:ext>
            </a:extLst>
          </p:cNvPr>
          <p:cNvSpPr/>
          <p:nvPr/>
        </p:nvSpPr>
        <p:spPr>
          <a:xfrm>
            <a:off x="6169681" y="2294689"/>
            <a:ext cx="5723467" cy="1187450"/>
          </a:xfrm>
          <a:prstGeom prst="rect">
            <a:avLst/>
          </a:prstGeom>
          <a:solidFill>
            <a:schemeClr val="accent6">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258375-1152-0D23-0C04-D8C6339E3114}"/>
              </a:ext>
            </a:extLst>
          </p:cNvPr>
          <p:cNvSpPr/>
          <p:nvPr/>
        </p:nvSpPr>
        <p:spPr>
          <a:xfrm>
            <a:off x="237065" y="2294689"/>
            <a:ext cx="5723467" cy="1187450"/>
          </a:xfrm>
          <a:prstGeom prst="rect">
            <a:avLst/>
          </a:prstGeom>
          <a:solidFill>
            <a:srgbClr val="2E2F7A">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690CC3-969E-F7EE-78A5-7223554F045A}"/>
              </a:ext>
            </a:extLst>
          </p:cNvPr>
          <p:cNvSpPr>
            <a:spLocks noGrp="1"/>
          </p:cNvSpPr>
          <p:nvPr>
            <p:ph type="title"/>
          </p:nvPr>
        </p:nvSpPr>
        <p:spPr>
          <a:xfrm>
            <a:off x="613759" y="426237"/>
            <a:ext cx="11111842" cy="1187450"/>
          </a:xfrm>
        </p:spPr>
        <p:txBody>
          <a:bodyPr/>
          <a:lstStyle/>
          <a:p>
            <a:r>
              <a:rPr lang="en-US"/>
              <a:t>Same Approach, Different Emphasis</a:t>
            </a:r>
          </a:p>
        </p:txBody>
      </p:sp>
      <p:sp>
        <p:nvSpPr>
          <p:cNvPr id="3" name="Text Placeholder 2">
            <a:extLst>
              <a:ext uri="{FF2B5EF4-FFF2-40B4-BE49-F238E27FC236}">
                <a16:creationId xmlns:a16="http://schemas.microsoft.com/office/drawing/2014/main" id="{D5094199-F018-BE50-3E85-E5D0BCCB7CCD}"/>
              </a:ext>
            </a:extLst>
          </p:cNvPr>
          <p:cNvSpPr>
            <a:spLocks noGrp="1"/>
          </p:cNvSpPr>
          <p:nvPr>
            <p:ph type="body" sz="quarter" idx="11"/>
          </p:nvPr>
        </p:nvSpPr>
        <p:spPr>
          <a:xfrm>
            <a:off x="458111" y="2486941"/>
            <a:ext cx="4574518" cy="577360"/>
          </a:xfrm>
        </p:spPr>
        <p:txBody>
          <a:bodyPr>
            <a:normAutofit/>
          </a:bodyPr>
          <a:lstStyle/>
          <a:p>
            <a:pPr marL="0" indent="0">
              <a:buNone/>
            </a:pPr>
            <a:r>
              <a:rPr lang="en-US" sz="2200" b="1">
                <a:solidFill>
                  <a:schemeClr val="tx2"/>
                </a:solidFill>
              </a:rPr>
              <a:t>Year 1 | Reflection</a:t>
            </a:r>
          </a:p>
        </p:txBody>
      </p:sp>
      <p:sp>
        <p:nvSpPr>
          <p:cNvPr id="6" name="Text Placeholder 2">
            <a:extLst>
              <a:ext uri="{FF2B5EF4-FFF2-40B4-BE49-F238E27FC236}">
                <a16:creationId xmlns:a16="http://schemas.microsoft.com/office/drawing/2014/main" id="{E31F73FE-23BE-20CF-55B9-104486E985CA}"/>
              </a:ext>
            </a:extLst>
          </p:cNvPr>
          <p:cNvSpPr txBox="1">
            <a:spLocks/>
          </p:cNvSpPr>
          <p:nvPr/>
        </p:nvSpPr>
        <p:spPr>
          <a:xfrm>
            <a:off x="6347482" y="2473689"/>
            <a:ext cx="4574518" cy="467293"/>
          </a:xfrm>
          <a:prstGeom prst="rect">
            <a:avLst/>
          </a:prstGeom>
        </p:spPr>
        <p:txBody>
          <a:bodyPr vert="horz" lIns="0" tIns="0" rIns="0" bIns="0" rtlCol="0">
            <a:norm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en-US" sz="2200" b="1">
                <a:solidFill>
                  <a:schemeClr val="accent6"/>
                </a:solidFill>
              </a:rPr>
              <a:t>Year 2 | Planning</a:t>
            </a:r>
          </a:p>
        </p:txBody>
      </p:sp>
      <p:sp>
        <p:nvSpPr>
          <p:cNvPr id="9" name="TextBox 8">
            <a:extLst>
              <a:ext uri="{FF2B5EF4-FFF2-40B4-BE49-F238E27FC236}">
                <a16:creationId xmlns:a16="http://schemas.microsoft.com/office/drawing/2014/main" id="{E5955BB2-D035-B16E-F0AF-62BC9754453B}"/>
              </a:ext>
            </a:extLst>
          </p:cNvPr>
          <p:cNvSpPr txBox="1"/>
          <p:nvPr/>
        </p:nvSpPr>
        <p:spPr>
          <a:xfrm>
            <a:off x="372534" y="3843639"/>
            <a:ext cx="5587997" cy="1160511"/>
          </a:xfrm>
          <a:prstGeom prst="rect">
            <a:avLst/>
          </a:prstGeom>
          <a:noFill/>
        </p:spPr>
        <p:txBody>
          <a:bodyPr wrap="square">
            <a:spAutoFit/>
          </a:bodyPr>
          <a:lstStyle/>
          <a:p>
            <a:pPr marL="345600" indent="-345600">
              <a:lnSpc>
                <a:spcPct val="110000"/>
              </a:lnSpc>
              <a:spcBef>
                <a:spcPts val="1000"/>
              </a:spcBef>
              <a:buClr>
                <a:schemeClr val="tx2"/>
              </a:buClr>
              <a:buFont typeface="Webdings" panose="05030102010509060703" pitchFamily="18" charset="2"/>
              <a:buChar char="="/>
            </a:pPr>
            <a:r>
              <a:rPr lang="en-US" sz="1900"/>
              <a:t>Emphasis on reflection and learning </a:t>
            </a:r>
          </a:p>
          <a:p>
            <a:pPr marL="345600" indent="-345600">
              <a:lnSpc>
                <a:spcPct val="110000"/>
              </a:lnSpc>
              <a:spcBef>
                <a:spcPts val="1000"/>
              </a:spcBef>
              <a:buClr>
                <a:schemeClr val="tx2"/>
              </a:buClr>
              <a:buFont typeface="Webdings" panose="05030102010509060703" pitchFamily="18" charset="2"/>
              <a:buChar char="="/>
            </a:pPr>
            <a:r>
              <a:rPr lang="en-US" sz="1900"/>
              <a:t>Story harvesting used to surface experiences, challenges, and insights </a:t>
            </a:r>
          </a:p>
        </p:txBody>
      </p:sp>
      <p:sp>
        <p:nvSpPr>
          <p:cNvPr id="11" name="Rectangle 10">
            <a:extLst>
              <a:ext uri="{FF2B5EF4-FFF2-40B4-BE49-F238E27FC236}">
                <a16:creationId xmlns:a16="http://schemas.microsoft.com/office/drawing/2014/main" id="{4607F128-ADCC-1A41-BBD4-086B84732A54}"/>
              </a:ext>
            </a:extLst>
          </p:cNvPr>
          <p:cNvSpPr/>
          <p:nvPr/>
        </p:nvSpPr>
        <p:spPr>
          <a:xfrm>
            <a:off x="6169680" y="2982578"/>
            <a:ext cx="5723467" cy="3015100"/>
          </a:xfrm>
          <a:prstGeom prst="rect">
            <a:avLst/>
          </a:prstGeom>
          <a:solidFill>
            <a:schemeClr val="accent6">
              <a:lumMod val="20000"/>
              <a:lumOff val="80000"/>
              <a:alpha val="2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96DCED-883C-4FCB-B345-4BD4321E4C56}"/>
              </a:ext>
            </a:extLst>
          </p:cNvPr>
          <p:cNvSpPr txBox="1"/>
          <p:nvPr/>
        </p:nvSpPr>
        <p:spPr>
          <a:xfrm>
            <a:off x="6305150" y="3609112"/>
            <a:ext cx="5587997" cy="2544030"/>
          </a:xfrm>
          <a:prstGeom prst="rect">
            <a:avLst/>
          </a:prstGeom>
          <a:noFill/>
        </p:spPr>
        <p:txBody>
          <a:bodyPr wrap="square">
            <a:spAutoFit/>
          </a:bodyPr>
          <a:lstStyle/>
          <a:p>
            <a:pPr marL="345600" indent="-345600">
              <a:lnSpc>
                <a:spcPct val="110000"/>
              </a:lnSpc>
              <a:spcBef>
                <a:spcPts val="1000"/>
              </a:spcBef>
              <a:buClr>
                <a:schemeClr val="tx2"/>
              </a:buClr>
              <a:buFont typeface="Webdings" panose="05030102010509060703" pitchFamily="18" charset="2"/>
              <a:buChar char="="/>
            </a:pPr>
            <a:r>
              <a:rPr lang="en-US" sz="1900"/>
              <a:t>Emphasis on strategy, next steps, and coordination</a:t>
            </a:r>
          </a:p>
          <a:p>
            <a:pPr marL="345600" indent="-345600">
              <a:lnSpc>
                <a:spcPct val="110000"/>
              </a:lnSpc>
              <a:spcBef>
                <a:spcPts val="1000"/>
              </a:spcBef>
              <a:buClr>
                <a:schemeClr val="tx2"/>
              </a:buClr>
              <a:buFont typeface="Webdings" panose="05030102010509060703" pitchFamily="18" charset="2"/>
              <a:buChar char="="/>
            </a:pPr>
            <a:r>
              <a:rPr lang="en-US" sz="1900"/>
              <a:t>Reflected learning applied toward collective direction</a:t>
            </a:r>
          </a:p>
          <a:p>
            <a:pPr marL="345600" indent="-345600">
              <a:lnSpc>
                <a:spcPct val="110000"/>
              </a:lnSpc>
              <a:spcBef>
                <a:spcPts val="1000"/>
              </a:spcBef>
              <a:buClr>
                <a:schemeClr val="tx2"/>
              </a:buClr>
              <a:buFont typeface="Webdings" panose="05030102010509060703" pitchFamily="18" charset="2"/>
              <a:buChar char="="/>
            </a:pPr>
            <a:r>
              <a:rPr lang="en-US" sz="1900"/>
              <a:t>Story harvesting used to translate insights into future strategies </a:t>
            </a:r>
          </a:p>
          <a:p>
            <a:pPr marL="345600" lvl="1" indent="0">
              <a:lnSpc>
                <a:spcPct val="110000"/>
              </a:lnSpc>
              <a:buClr>
                <a:schemeClr val="tx2"/>
              </a:buClr>
              <a:buNone/>
            </a:pPr>
            <a:endParaRPr lang="en-US" sz="1700"/>
          </a:p>
        </p:txBody>
      </p:sp>
      <p:sp>
        <p:nvSpPr>
          <p:cNvPr id="4" name="TextBox 3">
            <a:extLst>
              <a:ext uri="{FF2B5EF4-FFF2-40B4-BE49-F238E27FC236}">
                <a16:creationId xmlns:a16="http://schemas.microsoft.com/office/drawing/2014/main" id="{AAC4E7EC-8597-9194-E30A-092F673BC3FF}"/>
              </a:ext>
            </a:extLst>
          </p:cNvPr>
          <p:cNvSpPr txBox="1"/>
          <p:nvPr/>
        </p:nvSpPr>
        <p:spPr>
          <a:xfrm>
            <a:off x="372534" y="3014145"/>
            <a:ext cx="4890654" cy="369332"/>
          </a:xfrm>
          <a:prstGeom prst="rect">
            <a:avLst/>
          </a:prstGeom>
          <a:noFill/>
        </p:spPr>
        <p:txBody>
          <a:bodyPr wrap="square" rtlCol="0">
            <a:spAutoFit/>
          </a:bodyPr>
          <a:lstStyle/>
          <a:p>
            <a:r>
              <a:rPr lang="en-US" b="1">
                <a:solidFill>
                  <a:schemeClr val="accent3"/>
                </a:solidFill>
              </a:rPr>
              <a:t>Focus: Understanding and Sensemaking</a:t>
            </a:r>
          </a:p>
        </p:txBody>
      </p:sp>
      <p:sp>
        <p:nvSpPr>
          <p:cNvPr id="5" name="Text Placeholder 7">
            <a:extLst>
              <a:ext uri="{FF2B5EF4-FFF2-40B4-BE49-F238E27FC236}">
                <a16:creationId xmlns:a16="http://schemas.microsoft.com/office/drawing/2014/main" id="{3EE9B1DC-62B8-D806-BE79-236477EC9670}"/>
              </a:ext>
            </a:extLst>
          </p:cNvPr>
          <p:cNvSpPr txBox="1">
            <a:spLocks/>
          </p:cNvSpPr>
          <p:nvPr/>
        </p:nvSpPr>
        <p:spPr>
          <a:xfrm>
            <a:off x="390796" y="6217186"/>
            <a:ext cx="11111841" cy="594911"/>
          </a:xfrm>
          <a:prstGeom prst="rect">
            <a:avLst/>
          </a:prstGeom>
        </p:spPr>
        <p:txBody>
          <a:bodyPr vert="horz" lIns="0" tIns="0" rIns="0" bIns="0" rtlCol="0">
            <a:normAutofit/>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19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7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5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000" b="1">
                <a:solidFill>
                  <a:schemeClr val="tx2"/>
                </a:solidFill>
              </a:rPr>
              <a:t>Same structure. Different emphasis. Work that evolves over time. </a:t>
            </a:r>
          </a:p>
          <a:p>
            <a:pPr marL="0" indent="0">
              <a:buFont typeface="Webdings" panose="05030102010509060703" pitchFamily="18" charset="2"/>
              <a:buNone/>
            </a:pPr>
            <a:endParaRPr lang="en-US">
              <a:solidFill>
                <a:schemeClr val="tx2"/>
              </a:solidFill>
            </a:endParaRPr>
          </a:p>
        </p:txBody>
      </p:sp>
      <p:sp>
        <p:nvSpPr>
          <p:cNvPr id="16" name="Text Placeholder 3">
            <a:extLst>
              <a:ext uri="{FF2B5EF4-FFF2-40B4-BE49-F238E27FC236}">
                <a16:creationId xmlns:a16="http://schemas.microsoft.com/office/drawing/2014/main" id="{62A0F4FE-CA0E-E153-36B8-C49BA2A18E01}"/>
              </a:ext>
            </a:extLst>
          </p:cNvPr>
          <p:cNvSpPr txBox="1">
            <a:spLocks/>
          </p:cNvSpPr>
          <p:nvPr/>
        </p:nvSpPr>
        <p:spPr>
          <a:xfrm>
            <a:off x="581682" y="1615366"/>
            <a:ext cx="11111840" cy="342899"/>
          </a:xfrm>
          <a:prstGeom prst="rect">
            <a:avLst/>
          </a:prstGeom>
        </p:spPr>
        <p:txBody>
          <a:bodyPr/>
          <a:lstStyle>
            <a:lvl1pPr marL="345600" indent="-345600" algn="l" defTabSz="914400" rtl="0" eaLnBrk="1" latinLnBrk="0" hangingPunct="1">
              <a:lnSpc>
                <a:spcPct val="110000"/>
              </a:lnSpc>
              <a:spcBef>
                <a:spcPts val="1000"/>
              </a:spcBef>
              <a:buClr>
                <a:schemeClr val="tx2"/>
              </a:buClr>
              <a:buFont typeface="Webdings" panose="05030102010509060703" pitchFamily="18" charset="2"/>
              <a:buChar char="="/>
              <a:defRPr sz="2000" b="0" kern="1200">
                <a:solidFill>
                  <a:schemeClr val="tx1"/>
                </a:solidFill>
                <a:latin typeface="+mn-lt"/>
                <a:ea typeface="+mn-ea"/>
                <a:cs typeface="+mn-cs"/>
              </a:defRPr>
            </a:lvl1pPr>
            <a:lvl2pPr marL="691200" indent="-345600" algn="l" defTabSz="914400" rtl="0" eaLnBrk="1" latinLnBrk="0" hangingPunct="1">
              <a:lnSpc>
                <a:spcPct val="110000"/>
              </a:lnSpc>
              <a:spcBef>
                <a:spcPts val="1000"/>
              </a:spcBef>
              <a:buClr>
                <a:schemeClr val="tx2"/>
              </a:buClr>
              <a:buFont typeface="Wingdings" panose="05000000000000000000" pitchFamily="2" charset="2"/>
              <a:buChar char="n"/>
              <a:defRPr sz="1800" b="0" kern="1200">
                <a:solidFill>
                  <a:schemeClr val="tx1"/>
                </a:solidFill>
                <a:latin typeface="+mn-lt"/>
                <a:ea typeface="+mn-ea"/>
                <a:cs typeface="+mn-cs"/>
              </a:defRPr>
            </a:lvl2pPr>
            <a:lvl3pPr marL="1036800" indent="-345600" algn="l" defTabSz="914400" rtl="0" eaLnBrk="1" latinLnBrk="0" hangingPunct="1">
              <a:lnSpc>
                <a:spcPct val="110000"/>
              </a:lnSpc>
              <a:spcBef>
                <a:spcPts val="1000"/>
              </a:spcBef>
              <a:buClr>
                <a:schemeClr val="tx2"/>
              </a:buClr>
              <a:buFont typeface="Arial" panose="020B0604020202020204" pitchFamily="34" charset="0"/>
              <a:buChar char="–"/>
              <a:defRPr sz="1600" b="0" kern="1200">
                <a:solidFill>
                  <a:schemeClr val="tx1"/>
                </a:solidFill>
                <a:latin typeface="+mn-lt"/>
                <a:ea typeface="+mn-ea"/>
                <a:cs typeface="+mn-cs"/>
              </a:defRPr>
            </a:lvl3pPr>
            <a:lvl4pPr marL="1382400" indent="-345600" algn="l" defTabSz="914400" rtl="0" eaLnBrk="1" latinLnBrk="0" hangingPunct="1">
              <a:lnSpc>
                <a:spcPct val="110000"/>
              </a:lnSpc>
              <a:spcBef>
                <a:spcPts val="1000"/>
              </a:spcBef>
              <a:buClr>
                <a:schemeClr val="tx2"/>
              </a:buClr>
              <a:buFont typeface="Webdings" panose="05030102010509060703" pitchFamily="18" charset="2"/>
              <a:buChar char="="/>
              <a:defRPr sz="1400" b="0" kern="1200">
                <a:solidFill>
                  <a:schemeClr val="tx1"/>
                </a:solidFill>
                <a:latin typeface="+mn-lt"/>
                <a:ea typeface="+mn-ea"/>
                <a:cs typeface="+mn-cs"/>
              </a:defRPr>
            </a:lvl4pPr>
            <a:lvl5pPr marL="1728000" indent="-345600" algn="l" defTabSz="914400" rtl="0" eaLnBrk="1" latinLnBrk="0" hangingPunct="1">
              <a:lnSpc>
                <a:spcPct val="110000"/>
              </a:lnSpc>
              <a:spcBef>
                <a:spcPts val="1000"/>
              </a:spcBef>
              <a:buClr>
                <a:schemeClr val="tx2"/>
              </a:buClr>
              <a:buFont typeface="Webdings" panose="05030102010509060703" pitchFamily="18" charset="2"/>
              <a:buChar char="="/>
              <a:defRPr sz="1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Using the “What? So What? Now What?” Model over time</a:t>
            </a:r>
          </a:p>
        </p:txBody>
      </p:sp>
      <p:sp>
        <p:nvSpPr>
          <p:cNvPr id="13" name="Rectangle 12">
            <a:extLst>
              <a:ext uri="{FF2B5EF4-FFF2-40B4-BE49-F238E27FC236}">
                <a16:creationId xmlns:a16="http://schemas.microsoft.com/office/drawing/2014/main" id="{533765D0-73B3-15C5-901E-F16E3373BECC}"/>
              </a:ext>
            </a:extLst>
          </p:cNvPr>
          <p:cNvSpPr/>
          <p:nvPr/>
        </p:nvSpPr>
        <p:spPr>
          <a:xfrm>
            <a:off x="6168574" y="2965645"/>
            <a:ext cx="5723467" cy="516494"/>
          </a:xfrm>
          <a:prstGeom prst="rect">
            <a:avLst/>
          </a:prstGeom>
          <a:solidFill>
            <a:srgbClr val="FEC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99FC2-B04F-525B-92C8-9AE130BA3FB5}"/>
              </a:ext>
            </a:extLst>
          </p:cNvPr>
          <p:cNvSpPr txBox="1"/>
          <p:nvPr/>
        </p:nvSpPr>
        <p:spPr>
          <a:xfrm>
            <a:off x="6305150" y="3026408"/>
            <a:ext cx="4890654" cy="369332"/>
          </a:xfrm>
          <a:prstGeom prst="rect">
            <a:avLst/>
          </a:prstGeom>
          <a:noFill/>
        </p:spPr>
        <p:txBody>
          <a:bodyPr wrap="square" rtlCol="0">
            <a:spAutoFit/>
          </a:bodyPr>
          <a:lstStyle/>
          <a:p>
            <a:r>
              <a:rPr lang="en-US" b="1">
                <a:solidFill>
                  <a:schemeClr val="accent3"/>
                </a:solidFill>
              </a:rPr>
              <a:t>Focus: Action and Forward Planning</a:t>
            </a:r>
          </a:p>
        </p:txBody>
      </p:sp>
    </p:spTree>
    <p:extLst>
      <p:ext uri="{BB962C8B-B14F-4D97-AF65-F5344CB8AC3E}">
        <p14:creationId xmlns:p14="http://schemas.microsoft.com/office/powerpoint/2010/main" val="3080480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FE33-AB66-DF4E-803A-B66251D2DE39}"/>
              </a:ext>
            </a:extLst>
          </p:cNvPr>
          <p:cNvSpPr>
            <a:spLocks noGrp="1"/>
          </p:cNvSpPr>
          <p:nvPr>
            <p:ph type="ctrTitle"/>
          </p:nvPr>
        </p:nvSpPr>
        <p:spPr/>
        <p:txBody>
          <a:bodyPr>
            <a:noAutofit/>
          </a:bodyPr>
          <a:lstStyle/>
          <a:p>
            <a:r>
              <a:rPr lang="en-US"/>
              <a:t>Power of the Pause</a:t>
            </a:r>
          </a:p>
        </p:txBody>
      </p:sp>
      <p:sp>
        <p:nvSpPr>
          <p:cNvPr id="3" name="Subtitle 2">
            <a:extLst>
              <a:ext uri="{FF2B5EF4-FFF2-40B4-BE49-F238E27FC236}">
                <a16:creationId xmlns:a16="http://schemas.microsoft.com/office/drawing/2014/main" id="{6D76324F-A3CF-9845-73B6-FDFF5CBC2A34}"/>
              </a:ext>
            </a:extLst>
          </p:cNvPr>
          <p:cNvSpPr>
            <a:spLocks noGrp="1"/>
          </p:cNvSpPr>
          <p:nvPr>
            <p:ph type="subTitle" idx="1"/>
          </p:nvPr>
        </p:nvSpPr>
        <p:spPr/>
        <p:txBody>
          <a:bodyPr/>
          <a:lstStyle/>
          <a:p>
            <a:r>
              <a:rPr lang="en-US"/>
              <a:t>Lessons Learned and Impact</a:t>
            </a:r>
          </a:p>
        </p:txBody>
      </p:sp>
    </p:spTree>
    <p:extLst>
      <p:ext uri="{BB962C8B-B14F-4D97-AF65-F5344CB8AC3E}">
        <p14:creationId xmlns:p14="http://schemas.microsoft.com/office/powerpoint/2010/main" val="369656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A43B37CB-91F3-219F-8C69-E6A5355A5743}"/>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2">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2" name="Title 1">
            <a:extLst>
              <a:ext uri="{FF2B5EF4-FFF2-40B4-BE49-F238E27FC236}">
                <a16:creationId xmlns:a16="http://schemas.microsoft.com/office/drawing/2014/main" id="{9586E437-D5A5-EDC5-15B1-E18E8C9B3770}"/>
              </a:ext>
            </a:extLst>
          </p:cNvPr>
          <p:cNvSpPr>
            <a:spLocks noGrp="1"/>
          </p:cNvSpPr>
          <p:nvPr>
            <p:ph type="title"/>
          </p:nvPr>
        </p:nvSpPr>
        <p:spPr>
          <a:xfrm>
            <a:off x="540079" y="801724"/>
            <a:ext cx="11111842" cy="1187450"/>
          </a:xfrm>
        </p:spPr>
        <p:txBody>
          <a:bodyPr/>
          <a:lstStyle/>
          <a:p>
            <a:r>
              <a:rPr lang="en-US"/>
              <a:t>Presenters</a:t>
            </a:r>
          </a:p>
        </p:txBody>
      </p:sp>
      <p:pic>
        <p:nvPicPr>
          <p:cNvPr id="7" name="Picture 6">
            <a:extLst>
              <a:ext uri="{FF2B5EF4-FFF2-40B4-BE49-F238E27FC236}">
                <a16:creationId xmlns:a16="http://schemas.microsoft.com/office/drawing/2014/main" id="{A7EB5C9B-0C4F-5821-F076-7F381DA58196}"/>
              </a:ext>
            </a:extLst>
          </p:cNvPr>
          <p:cNvPicPr>
            <a:picLocks noChangeAspect="1"/>
          </p:cNvPicPr>
          <p:nvPr/>
        </p:nvPicPr>
        <p:blipFill>
          <a:blip r:embed="rId3"/>
          <a:srcRect/>
          <a:stretch/>
        </p:blipFill>
        <p:spPr>
          <a:xfrm>
            <a:off x="0" y="3724275"/>
            <a:ext cx="3913351" cy="3133725"/>
          </a:xfrm>
          <a:prstGeom prst="rect">
            <a:avLst/>
          </a:prstGeom>
        </p:spPr>
      </p:pic>
      <p:sp>
        <p:nvSpPr>
          <p:cNvPr id="12" name="TextBox 11">
            <a:extLst>
              <a:ext uri="{FF2B5EF4-FFF2-40B4-BE49-F238E27FC236}">
                <a16:creationId xmlns:a16="http://schemas.microsoft.com/office/drawing/2014/main" id="{75046C96-48C5-B20E-EE44-5B2AD4E8F49D}"/>
              </a:ext>
            </a:extLst>
          </p:cNvPr>
          <p:cNvSpPr txBox="1"/>
          <p:nvPr/>
        </p:nvSpPr>
        <p:spPr>
          <a:xfrm>
            <a:off x="147254" y="2413337"/>
            <a:ext cx="3618843" cy="1015663"/>
          </a:xfrm>
          <a:prstGeom prst="rect">
            <a:avLst/>
          </a:prstGeom>
          <a:noFill/>
        </p:spPr>
        <p:txBody>
          <a:bodyPr wrap="square" rtlCol="0">
            <a:spAutoFit/>
          </a:bodyPr>
          <a:lstStyle/>
          <a:p>
            <a:pPr algn="ctr"/>
            <a:r>
              <a:rPr lang="en-US" b="1">
                <a:solidFill>
                  <a:schemeClr val="accent6"/>
                </a:solidFill>
              </a:rPr>
              <a:t>Dr. Amy Erickson Soper</a:t>
            </a:r>
          </a:p>
          <a:p>
            <a:pPr algn="ctr"/>
            <a:r>
              <a:rPr lang="en-US" sz="1400" b="1"/>
              <a:t>Director, Org. Learning &amp; Impact</a:t>
            </a:r>
          </a:p>
          <a:p>
            <a:pPr algn="ctr"/>
            <a:r>
              <a:rPr lang="en-US" sz="1400"/>
              <a:t>Bainum Family Foundation</a:t>
            </a:r>
          </a:p>
          <a:p>
            <a:pPr algn="ctr"/>
            <a:r>
              <a:rPr lang="en-US" sz="1400"/>
              <a:t>Children’s Equity Fund</a:t>
            </a:r>
          </a:p>
        </p:txBody>
      </p:sp>
      <p:sp>
        <p:nvSpPr>
          <p:cNvPr id="13" name="TextBox 12">
            <a:extLst>
              <a:ext uri="{FF2B5EF4-FFF2-40B4-BE49-F238E27FC236}">
                <a16:creationId xmlns:a16="http://schemas.microsoft.com/office/drawing/2014/main" id="{BA3BA77C-0E5E-27BB-CA81-8421B933D567}"/>
              </a:ext>
            </a:extLst>
          </p:cNvPr>
          <p:cNvSpPr txBox="1"/>
          <p:nvPr/>
        </p:nvSpPr>
        <p:spPr>
          <a:xfrm>
            <a:off x="4451846" y="2413337"/>
            <a:ext cx="3618843" cy="800219"/>
          </a:xfrm>
          <a:prstGeom prst="rect">
            <a:avLst/>
          </a:prstGeom>
          <a:noFill/>
        </p:spPr>
        <p:txBody>
          <a:bodyPr wrap="square" rtlCol="0">
            <a:spAutoFit/>
          </a:bodyPr>
          <a:lstStyle/>
          <a:p>
            <a:pPr algn="ctr"/>
            <a:r>
              <a:rPr lang="en-US" b="1">
                <a:solidFill>
                  <a:schemeClr val="accent6"/>
                </a:solidFill>
              </a:rPr>
              <a:t>Julia McKay</a:t>
            </a:r>
          </a:p>
          <a:p>
            <a:pPr algn="ctr"/>
            <a:r>
              <a:rPr lang="en-US" sz="1400" b="1"/>
              <a:t>Senior Manager, Healthy Democracy</a:t>
            </a:r>
          </a:p>
          <a:p>
            <a:pPr algn="ctr"/>
            <a:r>
              <a:rPr lang="en-US" sz="1400"/>
              <a:t>Children’s Equity Fund</a:t>
            </a:r>
          </a:p>
        </p:txBody>
      </p:sp>
      <p:sp>
        <p:nvSpPr>
          <p:cNvPr id="14" name="TextBox 13">
            <a:extLst>
              <a:ext uri="{FF2B5EF4-FFF2-40B4-BE49-F238E27FC236}">
                <a16:creationId xmlns:a16="http://schemas.microsoft.com/office/drawing/2014/main" id="{CCC03276-8DD5-88AD-31A7-611F32147087}"/>
              </a:ext>
            </a:extLst>
          </p:cNvPr>
          <p:cNvSpPr txBox="1"/>
          <p:nvPr/>
        </p:nvSpPr>
        <p:spPr>
          <a:xfrm>
            <a:off x="8338046" y="2413337"/>
            <a:ext cx="3618843" cy="800219"/>
          </a:xfrm>
          <a:prstGeom prst="rect">
            <a:avLst/>
          </a:prstGeom>
          <a:noFill/>
        </p:spPr>
        <p:txBody>
          <a:bodyPr wrap="square" rtlCol="0">
            <a:spAutoFit/>
          </a:bodyPr>
          <a:lstStyle/>
          <a:p>
            <a:pPr algn="ctr"/>
            <a:r>
              <a:rPr lang="en-US" b="1">
                <a:solidFill>
                  <a:schemeClr val="accent6"/>
                </a:solidFill>
              </a:rPr>
              <a:t>Gabriela Fitz</a:t>
            </a:r>
          </a:p>
          <a:p>
            <a:pPr algn="ctr"/>
            <a:r>
              <a:rPr lang="en-US" sz="1400" b="1"/>
              <a:t>Independent Consultant</a:t>
            </a:r>
          </a:p>
          <a:p>
            <a:pPr algn="ctr"/>
            <a:r>
              <a:rPr lang="en-US" sz="1400"/>
              <a:t>Think Twice</a:t>
            </a:r>
          </a:p>
        </p:txBody>
      </p:sp>
      <p:pic>
        <p:nvPicPr>
          <p:cNvPr id="3" name="Picture 2" descr="A person with long blonde hair wearing a green coat&#10;&#10;AI-generated content may be incorrect.">
            <a:extLst>
              <a:ext uri="{FF2B5EF4-FFF2-40B4-BE49-F238E27FC236}">
                <a16:creationId xmlns:a16="http://schemas.microsoft.com/office/drawing/2014/main" id="{125691E0-7CCC-B0DC-F5C6-9791F36CC8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06" l="25167" r="89167">
                        <a14:foregroundMark x1="54722" y1="93611" x2="54722" y2="93611"/>
                        <a14:foregroundMark x1="48167" y1="91111" x2="74389" y2="89306"/>
                        <a14:foregroundMark x1="61278" y1="92153" x2="77389" y2="91250"/>
                        <a14:foregroundMark x1="77389" y1="91250" x2="77833" y2="90764"/>
                        <a14:foregroundMark x1="32167" y1="85764" x2="48667" y2="97014"/>
                        <a14:foregroundMark x1="48667" y1="97014" x2="67278" y2="99306"/>
                      </a14:backgroundRemoval>
                    </a14:imgEffect>
                  </a14:imgLayer>
                </a14:imgProps>
              </a:ext>
            </a:extLst>
          </a:blip>
          <a:srcRect l="17235" r="2765" b="10396"/>
          <a:stretch>
            <a:fillRect/>
          </a:stretch>
        </p:blipFill>
        <p:spPr>
          <a:xfrm>
            <a:off x="4182598" y="3530412"/>
            <a:ext cx="3713627" cy="3327588"/>
          </a:xfrm>
          <a:prstGeom prst="rect">
            <a:avLst/>
          </a:prstGeom>
          <a:ln>
            <a:noFill/>
          </a:ln>
        </p:spPr>
      </p:pic>
      <p:pic>
        <p:nvPicPr>
          <p:cNvPr id="6" name="Picture 5" descr="A person wearing glasses smiling&#10;&#10;AI-generated content may be incorrect.">
            <a:extLst>
              <a:ext uri="{FF2B5EF4-FFF2-40B4-BE49-F238E27FC236}">
                <a16:creationId xmlns:a16="http://schemas.microsoft.com/office/drawing/2014/main" id="{872B142B-45FB-0770-7AF8-556C1A34BEDC}"/>
              </a:ext>
            </a:extLst>
          </p:cNvPr>
          <p:cNvPicPr>
            <a:picLocks noChangeAspect="1"/>
          </p:cNvPicPr>
          <p:nvPr/>
        </p:nvPicPr>
        <p:blipFill>
          <a:blip r:embed="rId6"/>
          <a:stretch>
            <a:fillRect/>
          </a:stretch>
        </p:blipFill>
        <p:spPr>
          <a:xfrm>
            <a:off x="7899155" y="3749918"/>
            <a:ext cx="4511920" cy="3116874"/>
          </a:xfrm>
          <a:prstGeom prst="rect">
            <a:avLst/>
          </a:prstGeom>
        </p:spPr>
      </p:pic>
    </p:spTree>
    <p:extLst>
      <p:ext uri="{BB962C8B-B14F-4D97-AF65-F5344CB8AC3E}">
        <p14:creationId xmlns:p14="http://schemas.microsoft.com/office/powerpoint/2010/main" val="216569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8573-7B68-DC67-015B-C0D0D40D9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970D7-DFBA-1294-23D6-000DBA4871DA}"/>
              </a:ext>
            </a:extLst>
          </p:cNvPr>
          <p:cNvSpPr>
            <a:spLocks noGrp="1"/>
          </p:cNvSpPr>
          <p:nvPr>
            <p:ph type="ctrTitle"/>
          </p:nvPr>
        </p:nvSpPr>
        <p:spPr>
          <a:xfrm>
            <a:off x="6096000" y="495785"/>
            <a:ext cx="5840029" cy="5866430"/>
          </a:xfrm>
        </p:spPr>
        <p:txBody>
          <a:bodyPr>
            <a:noAutofit/>
          </a:bodyPr>
          <a:lstStyle/>
          <a:p>
            <a:r>
              <a:rPr lang="en-US" sz="4400"/>
              <a:t>Bold conversations are built over time through learning and relationship-building — not one-time gatherings.</a:t>
            </a:r>
          </a:p>
        </p:txBody>
      </p:sp>
    </p:spTree>
    <p:extLst>
      <p:ext uri="{BB962C8B-B14F-4D97-AF65-F5344CB8AC3E}">
        <p14:creationId xmlns:p14="http://schemas.microsoft.com/office/powerpoint/2010/main" val="1957398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673C52DF-D4B2-159B-C767-2D94CF474ED8}"/>
              </a:ext>
            </a:extLst>
          </p:cNvPr>
          <p:cNvSpPr/>
          <p:nvPr/>
        </p:nvSpPr>
        <p:spPr>
          <a:xfrm>
            <a:off x="0" y="290159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2">
              <a:alphaModFix amt="20999"/>
              <a:duotone>
                <a:schemeClr val="accent3">
                  <a:shade val="45000"/>
                  <a:satMod val="135000"/>
                </a:schemeClr>
                <a:prstClr val="white"/>
              </a:duotone>
            </a:blip>
            <a:stretch>
              <a:fillRect l="3" r="-15406" b="-126784"/>
            </a:stretch>
          </a:blipFill>
        </p:spPr>
        <p:txBody>
          <a:bodyPr/>
          <a:lstStyle/>
          <a:p>
            <a:endParaRPr lang="en-US"/>
          </a:p>
        </p:txBody>
      </p:sp>
      <p:sp>
        <p:nvSpPr>
          <p:cNvPr id="8" name="Rectangle: Rounded Corners 7">
            <a:extLst>
              <a:ext uri="{FF2B5EF4-FFF2-40B4-BE49-F238E27FC236}">
                <a16:creationId xmlns:a16="http://schemas.microsoft.com/office/drawing/2014/main" id="{4D6D01C5-7367-B532-F60A-5F2AE5896050}"/>
              </a:ext>
            </a:extLst>
          </p:cNvPr>
          <p:cNvSpPr/>
          <p:nvPr/>
        </p:nvSpPr>
        <p:spPr>
          <a:xfrm>
            <a:off x="1399308" y="1712003"/>
            <a:ext cx="2687781" cy="4237648"/>
          </a:xfrm>
          <a:prstGeom prst="roundRect">
            <a:avLst/>
          </a:prstGeom>
          <a:solidFill>
            <a:schemeClr val="accent6">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3C006-08A4-D03D-29A4-4C9CB0D55549}"/>
              </a:ext>
            </a:extLst>
          </p:cNvPr>
          <p:cNvSpPr>
            <a:spLocks noGrp="1"/>
          </p:cNvSpPr>
          <p:nvPr>
            <p:ph type="title"/>
          </p:nvPr>
        </p:nvSpPr>
        <p:spPr/>
        <p:txBody>
          <a:bodyPr/>
          <a:lstStyle/>
          <a:p>
            <a:r>
              <a:rPr lang="en-US"/>
              <a:t>Internal Impact</a:t>
            </a:r>
          </a:p>
        </p:txBody>
      </p:sp>
      <p:sp>
        <p:nvSpPr>
          <p:cNvPr id="5" name="Rectangle: Rounded Corners 4">
            <a:extLst>
              <a:ext uri="{FF2B5EF4-FFF2-40B4-BE49-F238E27FC236}">
                <a16:creationId xmlns:a16="http://schemas.microsoft.com/office/drawing/2014/main" id="{73DE1F82-8E7B-0F99-D6CC-AA3AE3967D05}"/>
              </a:ext>
            </a:extLst>
          </p:cNvPr>
          <p:cNvSpPr/>
          <p:nvPr/>
        </p:nvSpPr>
        <p:spPr>
          <a:xfrm>
            <a:off x="1399307" y="4755428"/>
            <a:ext cx="2687781" cy="1187450"/>
          </a:xfrm>
          <a:prstGeom prst="roundRect">
            <a:avLst/>
          </a:prstGeom>
          <a:solidFill>
            <a:schemeClr val="accent6">
              <a:lumMod val="40000"/>
              <a:lumOff val="6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C8B4219-3737-6F3A-ECA6-C0E3051E2E18}"/>
              </a:ext>
            </a:extLst>
          </p:cNvPr>
          <p:cNvSpPr/>
          <p:nvPr/>
        </p:nvSpPr>
        <p:spPr>
          <a:xfrm>
            <a:off x="4752109" y="1712003"/>
            <a:ext cx="2687781" cy="4237648"/>
          </a:xfrm>
          <a:prstGeom prst="roundRect">
            <a:avLst/>
          </a:prstGeom>
          <a:solidFill>
            <a:schemeClr val="accent6">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BB70362-A0FD-F4A1-DF50-3B3D954F066F}"/>
              </a:ext>
            </a:extLst>
          </p:cNvPr>
          <p:cNvSpPr/>
          <p:nvPr/>
        </p:nvSpPr>
        <p:spPr>
          <a:xfrm>
            <a:off x="4752108" y="4762201"/>
            <a:ext cx="2687781" cy="1187450"/>
          </a:xfrm>
          <a:prstGeom prst="roundRect">
            <a:avLst/>
          </a:prstGeom>
          <a:solidFill>
            <a:schemeClr val="accent6">
              <a:lumMod val="40000"/>
              <a:lumOff val="6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1FB940-92F6-FEEA-24D1-D9BD8D6E467C}"/>
              </a:ext>
            </a:extLst>
          </p:cNvPr>
          <p:cNvSpPr/>
          <p:nvPr/>
        </p:nvSpPr>
        <p:spPr>
          <a:xfrm>
            <a:off x="7994071" y="1712003"/>
            <a:ext cx="2687781" cy="4237648"/>
          </a:xfrm>
          <a:prstGeom prst="roundRect">
            <a:avLst/>
          </a:prstGeom>
          <a:solidFill>
            <a:schemeClr val="accent6">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EDDA6E1-F8F4-7422-12A1-6E6C9A8A7C9D}"/>
              </a:ext>
            </a:extLst>
          </p:cNvPr>
          <p:cNvSpPr/>
          <p:nvPr/>
        </p:nvSpPr>
        <p:spPr>
          <a:xfrm>
            <a:off x="7994070" y="4762201"/>
            <a:ext cx="2687781" cy="1187450"/>
          </a:xfrm>
          <a:prstGeom prst="roundRect">
            <a:avLst/>
          </a:prstGeom>
          <a:solidFill>
            <a:schemeClr val="accent6">
              <a:lumMod val="40000"/>
              <a:lumOff val="6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810F4B-F087-5651-6796-5A556C4F2117}"/>
              </a:ext>
            </a:extLst>
          </p:cNvPr>
          <p:cNvSpPr txBox="1"/>
          <p:nvPr/>
        </p:nvSpPr>
        <p:spPr>
          <a:xfrm>
            <a:off x="1440872" y="5125093"/>
            <a:ext cx="2854038" cy="461665"/>
          </a:xfrm>
          <a:prstGeom prst="rect">
            <a:avLst/>
          </a:prstGeom>
          <a:noFill/>
        </p:spPr>
        <p:txBody>
          <a:bodyPr wrap="square">
            <a:spAutoFit/>
          </a:bodyPr>
          <a:lstStyle/>
          <a:p>
            <a:r>
              <a:rPr lang="en-US" sz="2400" b="1">
                <a:solidFill>
                  <a:srgbClr val="2E2F7A"/>
                </a:solidFill>
              </a:rPr>
              <a:t>Stronger Culture</a:t>
            </a:r>
          </a:p>
        </p:txBody>
      </p:sp>
      <p:sp>
        <p:nvSpPr>
          <p:cNvPr id="19" name="TextBox 18">
            <a:extLst>
              <a:ext uri="{FF2B5EF4-FFF2-40B4-BE49-F238E27FC236}">
                <a16:creationId xmlns:a16="http://schemas.microsoft.com/office/drawing/2014/main" id="{A5D3A18D-035A-4471-4BA6-2D311A66EB5E}"/>
              </a:ext>
            </a:extLst>
          </p:cNvPr>
          <p:cNvSpPr txBox="1"/>
          <p:nvPr/>
        </p:nvSpPr>
        <p:spPr>
          <a:xfrm>
            <a:off x="4807522" y="5125093"/>
            <a:ext cx="2854038" cy="461665"/>
          </a:xfrm>
          <a:prstGeom prst="rect">
            <a:avLst/>
          </a:prstGeom>
          <a:noFill/>
        </p:spPr>
        <p:txBody>
          <a:bodyPr wrap="square">
            <a:spAutoFit/>
          </a:bodyPr>
          <a:lstStyle/>
          <a:p>
            <a:r>
              <a:rPr lang="en-US" sz="2400" b="1">
                <a:solidFill>
                  <a:srgbClr val="2E2F7A"/>
                </a:solidFill>
              </a:rPr>
              <a:t>Better Alignment</a:t>
            </a:r>
          </a:p>
        </p:txBody>
      </p:sp>
      <p:sp>
        <p:nvSpPr>
          <p:cNvPr id="20" name="TextBox 19">
            <a:extLst>
              <a:ext uri="{FF2B5EF4-FFF2-40B4-BE49-F238E27FC236}">
                <a16:creationId xmlns:a16="http://schemas.microsoft.com/office/drawing/2014/main" id="{BF4E0127-6DC4-2F78-5613-9D5BBC9322DD}"/>
              </a:ext>
            </a:extLst>
          </p:cNvPr>
          <p:cNvSpPr txBox="1"/>
          <p:nvPr/>
        </p:nvSpPr>
        <p:spPr>
          <a:xfrm>
            <a:off x="7897088" y="4995846"/>
            <a:ext cx="2854038" cy="830997"/>
          </a:xfrm>
          <a:prstGeom prst="rect">
            <a:avLst/>
          </a:prstGeom>
          <a:noFill/>
        </p:spPr>
        <p:txBody>
          <a:bodyPr wrap="square">
            <a:spAutoFit/>
          </a:bodyPr>
          <a:lstStyle/>
          <a:p>
            <a:pPr algn="ctr"/>
            <a:r>
              <a:rPr lang="en-US" sz="2400" b="1">
                <a:solidFill>
                  <a:srgbClr val="2E2F7A"/>
                </a:solidFill>
              </a:rPr>
              <a:t>More Adaptive Work</a:t>
            </a:r>
          </a:p>
        </p:txBody>
      </p:sp>
      <p:sp>
        <p:nvSpPr>
          <p:cNvPr id="21" name="Rectangle 1">
            <a:extLst>
              <a:ext uri="{FF2B5EF4-FFF2-40B4-BE49-F238E27FC236}">
                <a16:creationId xmlns:a16="http://schemas.microsoft.com/office/drawing/2014/main" id="{416A7898-B908-059F-D377-3D3E36A4BEF0}"/>
              </a:ext>
            </a:extLst>
          </p:cNvPr>
          <p:cNvSpPr>
            <a:spLocks noChangeArrowheads="1"/>
          </p:cNvSpPr>
          <p:nvPr/>
        </p:nvSpPr>
        <p:spPr bwMode="auto">
          <a:xfrm>
            <a:off x="1357744" y="2193653"/>
            <a:ext cx="2854038" cy="222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Increased trust and transparency </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Greater willingness to navigate complexity and tensions </a:t>
            </a:r>
          </a:p>
        </p:txBody>
      </p:sp>
      <p:sp>
        <p:nvSpPr>
          <p:cNvPr id="24" name="Rectangle 1">
            <a:extLst>
              <a:ext uri="{FF2B5EF4-FFF2-40B4-BE49-F238E27FC236}">
                <a16:creationId xmlns:a16="http://schemas.microsoft.com/office/drawing/2014/main" id="{245B2E6F-E46F-E2D8-6033-BD62F8EE7087}"/>
              </a:ext>
            </a:extLst>
          </p:cNvPr>
          <p:cNvSpPr>
            <a:spLocks noChangeArrowheads="1"/>
          </p:cNvSpPr>
          <p:nvPr/>
        </p:nvSpPr>
        <p:spPr bwMode="auto">
          <a:xfrm>
            <a:off x="4752108" y="2193653"/>
            <a:ext cx="2687781" cy="154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Less siloed work</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Stronger alignment across teams and priorities </a:t>
            </a:r>
          </a:p>
        </p:txBody>
      </p:sp>
      <p:sp>
        <p:nvSpPr>
          <p:cNvPr id="25" name="Rectangle 1">
            <a:extLst>
              <a:ext uri="{FF2B5EF4-FFF2-40B4-BE49-F238E27FC236}">
                <a16:creationId xmlns:a16="http://schemas.microsoft.com/office/drawing/2014/main" id="{7442D20B-A39D-2383-7AB3-711BD46B2DE6}"/>
              </a:ext>
            </a:extLst>
          </p:cNvPr>
          <p:cNvSpPr>
            <a:spLocks noChangeArrowheads="1"/>
          </p:cNvSpPr>
          <p:nvPr/>
        </p:nvSpPr>
        <p:spPr bwMode="auto">
          <a:xfrm>
            <a:off x="7980216" y="2193653"/>
            <a:ext cx="2687781" cy="222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More responsive to emerging needs</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Stronger connection between strategy and practice</a:t>
            </a:r>
          </a:p>
        </p:txBody>
      </p:sp>
      <p:sp>
        <p:nvSpPr>
          <p:cNvPr id="27" name="TextBox 26">
            <a:extLst>
              <a:ext uri="{FF2B5EF4-FFF2-40B4-BE49-F238E27FC236}">
                <a16:creationId xmlns:a16="http://schemas.microsoft.com/office/drawing/2014/main" id="{04625180-3A63-57CF-9BB0-8E33A38F2B17}"/>
              </a:ext>
            </a:extLst>
          </p:cNvPr>
          <p:cNvSpPr txBox="1"/>
          <p:nvPr/>
        </p:nvSpPr>
        <p:spPr>
          <a:xfrm>
            <a:off x="3186541" y="6203771"/>
            <a:ext cx="6096000" cy="400110"/>
          </a:xfrm>
          <a:prstGeom prst="rect">
            <a:avLst/>
          </a:prstGeom>
          <a:noFill/>
        </p:spPr>
        <p:txBody>
          <a:bodyPr wrap="square">
            <a:spAutoFit/>
          </a:bodyPr>
          <a:lstStyle/>
          <a:p>
            <a:r>
              <a:rPr lang="en-US" sz="2000" b="1">
                <a:solidFill>
                  <a:schemeClr val="accent6"/>
                </a:solidFill>
              </a:rPr>
              <a:t>Learning strengthens how we work together.</a:t>
            </a:r>
          </a:p>
        </p:txBody>
      </p:sp>
    </p:spTree>
    <p:extLst>
      <p:ext uri="{BB962C8B-B14F-4D97-AF65-F5344CB8AC3E}">
        <p14:creationId xmlns:p14="http://schemas.microsoft.com/office/powerpoint/2010/main" val="341601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EB16F-962B-08A3-E1CE-ED51AD3CCBDA}"/>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1A7F846-CDBB-2FDB-22C4-47BBFB90B6FB}"/>
              </a:ext>
            </a:extLst>
          </p:cNvPr>
          <p:cNvSpPr/>
          <p:nvPr/>
        </p:nvSpPr>
        <p:spPr>
          <a:xfrm>
            <a:off x="0" y="2970461"/>
            <a:ext cx="12192000" cy="3956410"/>
          </a:xfrm>
          <a:custGeom>
            <a:avLst/>
            <a:gdLst/>
            <a:ahLst/>
            <a:cxnLst/>
            <a:rect l="l" t="t" r="r" b="b"/>
            <a:pathLst>
              <a:path w="18602232" h="11510131">
                <a:moveTo>
                  <a:pt x="0" y="0"/>
                </a:moveTo>
                <a:lnTo>
                  <a:pt x="18602232" y="0"/>
                </a:lnTo>
                <a:lnTo>
                  <a:pt x="18602232" y="11510131"/>
                </a:lnTo>
                <a:lnTo>
                  <a:pt x="0" y="11510131"/>
                </a:lnTo>
                <a:lnTo>
                  <a:pt x="0" y="0"/>
                </a:lnTo>
                <a:close/>
              </a:path>
            </a:pathLst>
          </a:custGeom>
          <a:blipFill>
            <a:blip r:embed="rId2">
              <a:alphaModFix amt="20999"/>
            </a:blip>
            <a:stretch>
              <a:fillRect l="3" r="-15406" b="-126784"/>
            </a:stretch>
          </a:blipFill>
        </p:spPr>
        <p:txBody>
          <a:bodyPr/>
          <a:lstStyle/>
          <a:p>
            <a:endParaRPr lang="en-US"/>
          </a:p>
        </p:txBody>
      </p:sp>
      <p:sp>
        <p:nvSpPr>
          <p:cNvPr id="8" name="Rectangle: Rounded Corners 7">
            <a:extLst>
              <a:ext uri="{FF2B5EF4-FFF2-40B4-BE49-F238E27FC236}">
                <a16:creationId xmlns:a16="http://schemas.microsoft.com/office/drawing/2014/main" id="{6E648115-297C-E66F-5CBE-B1FEC84CBBA9}"/>
              </a:ext>
            </a:extLst>
          </p:cNvPr>
          <p:cNvSpPr/>
          <p:nvPr/>
        </p:nvSpPr>
        <p:spPr>
          <a:xfrm>
            <a:off x="1399308" y="1801090"/>
            <a:ext cx="2687781" cy="4187680"/>
          </a:xfrm>
          <a:prstGeom prst="roundRect">
            <a:avLst/>
          </a:prstGeom>
          <a:solidFill>
            <a:srgbClr val="D8D9F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D3F34-FB36-1BE2-14D9-7E217EC8E417}"/>
              </a:ext>
            </a:extLst>
          </p:cNvPr>
          <p:cNvSpPr>
            <a:spLocks noGrp="1"/>
          </p:cNvSpPr>
          <p:nvPr>
            <p:ph type="title"/>
          </p:nvPr>
        </p:nvSpPr>
        <p:spPr/>
        <p:txBody>
          <a:bodyPr/>
          <a:lstStyle/>
          <a:p>
            <a:r>
              <a:rPr lang="en-US"/>
              <a:t>External Impact</a:t>
            </a:r>
          </a:p>
        </p:txBody>
      </p:sp>
      <p:sp>
        <p:nvSpPr>
          <p:cNvPr id="5" name="Rectangle: Rounded Corners 4">
            <a:extLst>
              <a:ext uri="{FF2B5EF4-FFF2-40B4-BE49-F238E27FC236}">
                <a16:creationId xmlns:a16="http://schemas.microsoft.com/office/drawing/2014/main" id="{473A1E0E-4AB3-0BCA-0FA7-27E16BFD6680}"/>
              </a:ext>
            </a:extLst>
          </p:cNvPr>
          <p:cNvSpPr/>
          <p:nvPr/>
        </p:nvSpPr>
        <p:spPr>
          <a:xfrm>
            <a:off x="1385454" y="4801320"/>
            <a:ext cx="2687781" cy="1187450"/>
          </a:xfrm>
          <a:prstGeom prst="roundRect">
            <a:avLst/>
          </a:prstGeom>
          <a:solidFill>
            <a:srgbClr val="23419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081CA75-9519-20F4-D359-D5778ADC895B}"/>
              </a:ext>
            </a:extLst>
          </p:cNvPr>
          <p:cNvSpPr/>
          <p:nvPr/>
        </p:nvSpPr>
        <p:spPr>
          <a:xfrm>
            <a:off x="4752109" y="1801090"/>
            <a:ext cx="2687781" cy="4187680"/>
          </a:xfrm>
          <a:prstGeom prst="roundRect">
            <a:avLst/>
          </a:prstGeom>
          <a:solidFill>
            <a:srgbClr val="D8D9F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823EE33-701E-A1C3-D511-A4635044B7E6}"/>
              </a:ext>
            </a:extLst>
          </p:cNvPr>
          <p:cNvSpPr/>
          <p:nvPr/>
        </p:nvSpPr>
        <p:spPr>
          <a:xfrm>
            <a:off x="4738255" y="4801320"/>
            <a:ext cx="2687781" cy="1187450"/>
          </a:xfrm>
          <a:prstGeom prst="roundRect">
            <a:avLst/>
          </a:prstGeom>
          <a:solidFill>
            <a:srgbClr val="23419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C3C5AE2-989D-D24C-F3B5-5BF4FEDF1FB3}"/>
              </a:ext>
            </a:extLst>
          </p:cNvPr>
          <p:cNvSpPr/>
          <p:nvPr/>
        </p:nvSpPr>
        <p:spPr>
          <a:xfrm>
            <a:off x="7994071" y="1801090"/>
            <a:ext cx="2687781" cy="4187680"/>
          </a:xfrm>
          <a:prstGeom prst="roundRect">
            <a:avLst/>
          </a:prstGeom>
          <a:solidFill>
            <a:srgbClr val="D8D9F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A985AD-2581-14B3-D0E2-ABCE73581195}"/>
              </a:ext>
            </a:extLst>
          </p:cNvPr>
          <p:cNvSpPr/>
          <p:nvPr/>
        </p:nvSpPr>
        <p:spPr>
          <a:xfrm>
            <a:off x="7980217" y="4801320"/>
            <a:ext cx="2687781" cy="1187450"/>
          </a:xfrm>
          <a:prstGeom prst="roundRect">
            <a:avLst/>
          </a:prstGeom>
          <a:solidFill>
            <a:srgbClr val="23419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8A606DC-5D18-23CC-40B1-446DE5F2F96C}"/>
              </a:ext>
            </a:extLst>
          </p:cNvPr>
          <p:cNvSpPr txBox="1"/>
          <p:nvPr/>
        </p:nvSpPr>
        <p:spPr>
          <a:xfrm>
            <a:off x="1260762" y="4963609"/>
            <a:ext cx="2854038" cy="830997"/>
          </a:xfrm>
          <a:prstGeom prst="rect">
            <a:avLst/>
          </a:prstGeom>
          <a:noFill/>
        </p:spPr>
        <p:txBody>
          <a:bodyPr wrap="square">
            <a:spAutoFit/>
          </a:bodyPr>
          <a:lstStyle/>
          <a:p>
            <a:pPr algn="ctr"/>
            <a:r>
              <a:rPr lang="en-US" sz="2400" b="1">
                <a:solidFill>
                  <a:schemeClr val="bg1"/>
                </a:solidFill>
              </a:rPr>
              <a:t>Stronger Connections</a:t>
            </a:r>
          </a:p>
        </p:txBody>
      </p:sp>
      <p:sp>
        <p:nvSpPr>
          <p:cNvPr id="19" name="TextBox 18">
            <a:extLst>
              <a:ext uri="{FF2B5EF4-FFF2-40B4-BE49-F238E27FC236}">
                <a16:creationId xmlns:a16="http://schemas.microsoft.com/office/drawing/2014/main" id="{7BD76741-30F5-48CD-7F02-1C04BE516DEB}"/>
              </a:ext>
            </a:extLst>
          </p:cNvPr>
          <p:cNvSpPr txBox="1"/>
          <p:nvPr/>
        </p:nvSpPr>
        <p:spPr>
          <a:xfrm>
            <a:off x="4668981" y="4979546"/>
            <a:ext cx="2854038" cy="830997"/>
          </a:xfrm>
          <a:prstGeom prst="rect">
            <a:avLst/>
          </a:prstGeom>
          <a:noFill/>
        </p:spPr>
        <p:txBody>
          <a:bodyPr wrap="square">
            <a:spAutoFit/>
          </a:bodyPr>
          <a:lstStyle/>
          <a:p>
            <a:pPr algn="ctr"/>
            <a:r>
              <a:rPr lang="en-US" sz="2400" b="1">
                <a:solidFill>
                  <a:schemeClr val="bg1"/>
                </a:solidFill>
              </a:rPr>
              <a:t>More Peer Learning</a:t>
            </a:r>
          </a:p>
        </p:txBody>
      </p:sp>
      <p:sp>
        <p:nvSpPr>
          <p:cNvPr id="20" name="TextBox 19">
            <a:extLst>
              <a:ext uri="{FF2B5EF4-FFF2-40B4-BE49-F238E27FC236}">
                <a16:creationId xmlns:a16="http://schemas.microsoft.com/office/drawing/2014/main" id="{1116859A-4296-6A55-3B43-6984362F32E7}"/>
              </a:ext>
            </a:extLst>
          </p:cNvPr>
          <p:cNvSpPr txBox="1"/>
          <p:nvPr/>
        </p:nvSpPr>
        <p:spPr>
          <a:xfrm>
            <a:off x="7897088" y="4963609"/>
            <a:ext cx="2854038" cy="830997"/>
          </a:xfrm>
          <a:prstGeom prst="rect">
            <a:avLst/>
          </a:prstGeom>
          <a:noFill/>
        </p:spPr>
        <p:txBody>
          <a:bodyPr wrap="square">
            <a:spAutoFit/>
          </a:bodyPr>
          <a:lstStyle/>
          <a:p>
            <a:pPr algn="ctr"/>
            <a:r>
              <a:rPr lang="en-US" sz="2400" b="1">
                <a:solidFill>
                  <a:schemeClr val="bg1"/>
                </a:solidFill>
              </a:rPr>
              <a:t>Space to </a:t>
            </a:r>
          </a:p>
          <a:p>
            <a:pPr algn="ctr"/>
            <a:r>
              <a:rPr lang="en-US" sz="2400" b="1">
                <a:solidFill>
                  <a:schemeClr val="bg1"/>
                </a:solidFill>
              </a:rPr>
              <a:t>Reflect</a:t>
            </a:r>
          </a:p>
        </p:txBody>
      </p:sp>
      <p:sp>
        <p:nvSpPr>
          <p:cNvPr id="21" name="Rectangle 1">
            <a:extLst>
              <a:ext uri="{FF2B5EF4-FFF2-40B4-BE49-F238E27FC236}">
                <a16:creationId xmlns:a16="http://schemas.microsoft.com/office/drawing/2014/main" id="{86E7D8B2-D9D2-0699-5012-1109CDED525D}"/>
              </a:ext>
            </a:extLst>
          </p:cNvPr>
          <p:cNvSpPr>
            <a:spLocks noChangeArrowheads="1"/>
          </p:cNvSpPr>
          <p:nvPr/>
        </p:nvSpPr>
        <p:spPr bwMode="auto">
          <a:xfrm>
            <a:off x="1440873" y="2073075"/>
            <a:ext cx="2687781" cy="256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Greater cross-organization relationships</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Expands dialogue across geographies and perspectives</a:t>
            </a:r>
          </a:p>
        </p:txBody>
      </p:sp>
      <p:sp>
        <p:nvSpPr>
          <p:cNvPr id="24" name="Rectangle 1">
            <a:extLst>
              <a:ext uri="{FF2B5EF4-FFF2-40B4-BE49-F238E27FC236}">
                <a16:creationId xmlns:a16="http://schemas.microsoft.com/office/drawing/2014/main" id="{DE798661-3997-91FD-A9EF-D8684FF7B0E0}"/>
              </a:ext>
            </a:extLst>
          </p:cNvPr>
          <p:cNvSpPr>
            <a:spLocks noChangeArrowheads="1"/>
          </p:cNvSpPr>
          <p:nvPr/>
        </p:nvSpPr>
        <p:spPr bwMode="auto">
          <a:xfrm>
            <a:off x="4752108" y="2073075"/>
            <a:ext cx="2687781" cy="222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Facilitates meaningful peer exchanges</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Increases shared learnings across organizations</a:t>
            </a:r>
          </a:p>
        </p:txBody>
      </p:sp>
      <p:sp>
        <p:nvSpPr>
          <p:cNvPr id="25" name="Rectangle 1">
            <a:extLst>
              <a:ext uri="{FF2B5EF4-FFF2-40B4-BE49-F238E27FC236}">
                <a16:creationId xmlns:a16="http://schemas.microsoft.com/office/drawing/2014/main" id="{7FF95B6D-BB59-7289-DCB0-C72882D68B41}"/>
              </a:ext>
            </a:extLst>
          </p:cNvPr>
          <p:cNvSpPr>
            <a:spLocks noChangeArrowheads="1"/>
          </p:cNvSpPr>
          <p:nvPr/>
        </p:nvSpPr>
        <p:spPr bwMode="auto">
          <a:xfrm>
            <a:off x="7980217" y="2073075"/>
            <a:ext cx="2687781" cy="154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Creates dedicated time to pause</a:t>
            </a:r>
          </a:p>
          <a:p>
            <a:pPr marL="345600" marR="0" lvl="0" indent="-345600" fontAlgn="base">
              <a:lnSpc>
                <a:spcPct val="110000"/>
              </a:lnSpc>
              <a:spcBef>
                <a:spcPts val="1000"/>
              </a:spcBef>
              <a:spcAft>
                <a:spcPct val="0"/>
              </a:spcAft>
              <a:buClr>
                <a:schemeClr val="tx2"/>
              </a:buClr>
              <a:buSzTx/>
              <a:buFont typeface="Webdings" panose="05030102010509060703" pitchFamily="18" charset="2"/>
              <a:buChar char="="/>
              <a:tabLst/>
            </a:pPr>
            <a:r>
              <a:rPr lang="en-US" altLang="en-US" sz="2000"/>
              <a:t>Supports collective forward planning</a:t>
            </a:r>
          </a:p>
        </p:txBody>
      </p:sp>
      <p:sp>
        <p:nvSpPr>
          <p:cNvPr id="6" name="TextBox 5">
            <a:extLst>
              <a:ext uri="{FF2B5EF4-FFF2-40B4-BE49-F238E27FC236}">
                <a16:creationId xmlns:a16="http://schemas.microsoft.com/office/drawing/2014/main" id="{B6BC8AE7-4C04-AF4F-F576-BCAAE3D9E9D6}"/>
              </a:ext>
            </a:extLst>
          </p:cNvPr>
          <p:cNvSpPr txBox="1"/>
          <p:nvPr/>
        </p:nvSpPr>
        <p:spPr>
          <a:xfrm>
            <a:off x="2890681" y="6217417"/>
            <a:ext cx="7118557" cy="400110"/>
          </a:xfrm>
          <a:prstGeom prst="rect">
            <a:avLst/>
          </a:prstGeom>
          <a:noFill/>
        </p:spPr>
        <p:txBody>
          <a:bodyPr wrap="square">
            <a:spAutoFit/>
          </a:bodyPr>
          <a:lstStyle/>
          <a:p>
            <a:r>
              <a:rPr lang="en-US" sz="2000" b="1">
                <a:solidFill>
                  <a:schemeClr val="accent6"/>
                </a:solidFill>
              </a:rPr>
              <a:t>Learning strengthens how the field works together.</a:t>
            </a:r>
          </a:p>
        </p:txBody>
      </p:sp>
    </p:spTree>
    <p:extLst>
      <p:ext uri="{BB962C8B-B14F-4D97-AF65-F5344CB8AC3E}">
        <p14:creationId xmlns:p14="http://schemas.microsoft.com/office/powerpoint/2010/main" val="291733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7DEC-55E8-3264-A1E8-346C97906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FD36-1987-1DAA-8007-5C80CE196A83}"/>
              </a:ext>
            </a:extLst>
          </p:cNvPr>
          <p:cNvSpPr>
            <a:spLocks noGrp="1"/>
          </p:cNvSpPr>
          <p:nvPr>
            <p:ph type="title"/>
          </p:nvPr>
        </p:nvSpPr>
        <p:spPr>
          <a:xfrm>
            <a:off x="1536502" y="1522335"/>
            <a:ext cx="9136753" cy="2955880"/>
          </a:xfrm>
        </p:spPr>
        <p:txBody>
          <a:bodyPr>
            <a:noAutofit/>
          </a:bodyPr>
          <a:lstStyle/>
          <a:p>
            <a:r>
              <a:rPr lang="en-US" sz="4400"/>
              <a:t>We’re aiming to create a virtuous cycle of aligning, acting, and learning that results in better ideas, strategies, and ways of working that increase our impact.</a:t>
            </a:r>
          </a:p>
        </p:txBody>
      </p:sp>
      <p:sp>
        <p:nvSpPr>
          <p:cNvPr id="3" name="Text Placeholder 2">
            <a:extLst>
              <a:ext uri="{FF2B5EF4-FFF2-40B4-BE49-F238E27FC236}">
                <a16:creationId xmlns:a16="http://schemas.microsoft.com/office/drawing/2014/main" id="{0BAE54F3-9120-23C9-5A0E-D80AC69B50BC}"/>
              </a:ext>
            </a:extLst>
          </p:cNvPr>
          <p:cNvSpPr>
            <a:spLocks noGrp="1"/>
          </p:cNvSpPr>
          <p:nvPr>
            <p:ph type="body" sz="quarter" idx="11"/>
          </p:nvPr>
        </p:nvSpPr>
        <p:spPr>
          <a:xfrm>
            <a:off x="1536502" y="4900246"/>
            <a:ext cx="9136753" cy="483402"/>
          </a:xfrm>
        </p:spPr>
        <p:txBody>
          <a:bodyPr/>
          <a:lstStyle/>
          <a:p>
            <a:pPr algn="r"/>
            <a:r>
              <a:rPr lang="en-US"/>
              <a:t>adrienne maree brown, </a:t>
            </a:r>
            <a:r>
              <a:rPr lang="en-US" i="1"/>
              <a:t>Emergent Strategy</a:t>
            </a:r>
            <a:r>
              <a:rPr lang="en-US"/>
              <a:t>, p. 175</a:t>
            </a:r>
          </a:p>
          <a:p>
            <a:endParaRPr lang="en-US"/>
          </a:p>
        </p:txBody>
      </p:sp>
    </p:spTree>
    <p:extLst>
      <p:ext uri="{BB962C8B-B14F-4D97-AF65-F5344CB8AC3E}">
        <p14:creationId xmlns:p14="http://schemas.microsoft.com/office/powerpoint/2010/main" val="1950198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E0FF-AB6E-619C-2C07-DC7F549B301E}"/>
              </a:ext>
            </a:extLst>
          </p:cNvPr>
          <p:cNvSpPr>
            <a:spLocks noGrp="1"/>
          </p:cNvSpPr>
          <p:nvPr>
            <p:ph type="ctrTitle"/>
          </p:nvPr>
        </p:nvSpPr>
        <p:spPr>
          <a:xfrm>
            <a:off x="542456" y="2663698"/>
            <a:ext cx="5840029" cy="1530604"/>
          </a:xfrm>
        </p:spPr>
        <p:txBody>
          <a:bodyPr>
            <a:normAutofit fontScale="90000"/>
          </a:bodyPr>
          <a:lstStyle/>
          <a:p>
            <a:r>
              <a:rPr lang="en-US"/>
              <a:t>Questions?</a:t>
            </a:r>
          </a:p>
        </p:txBody>
      </p:sp>
    </p:spTree>
    <p:extLst>
      <p:ext uri="{BB962C8B-B14F-4D97-AF65-F5344CB8AC3E}">
        <p14:creationId xmlns:p14="http://schemas.microsoft.com/office/powerpoint/2010/main" val="3418207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139A-0A88-B19C-41F0-B69A1E330697}"/>
              </a:ext>
            </a:extLst>
          </p:cNvPr>
          <p:cNvSpPr>
            <a:spLocks noGrp="1"/>
          </p:cNvSpPr>
          <p:nvPr>
            <p:ph type="title"/>
          </p:nvPr>
        </p:nvSpPr>
        <p:spPr>
          <a:xfrm>
            <a:off x="1901249" y="1974209"/>
            <a:ext cx="9136753" cy="2909582"/>
          </a:xfrm>
        </p:spPr>
        <p:txBody>
          <a:bodyPr/>
          <a:lstStyle/>
          <a:p>
            <a:r>
              <a:rPr lang="en-US"/>
              <a:t>Tools and Templates</a:t>
            </a:r>
          </a:p>
        </p:txBody>
      </p:sp>
      <p:sp>
        <p:nvSpPr>
          <p:cNvPr id="4" name="Rectangle 3">
            <a:extLst>
              <a:ext uri="{FF2B5EF4-FFF2-40B4-BE49-F238E27FC236}">
                <a16:creationId xmlns:a16="http://schemas.microsoft.com/office/drawing/2014/main" id="{7CAD75FA-1D1A-8A98-2E65-C0C1F6152B69}"/>
              </a:ext>
            </a:extLst>
          </p:cNvPr>
          <p:cNvSpPr/>
          <p:nvPr/>
        </p:nvSpPr>
        <p:spPr>
          <a:xfrm>
            <a:off x="5624052" y="1130710"/>
            <a:ext cx="786580" cy="816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8C60EF-CC19-DD5D-3B80-B1C346673F9C}"/>
              </a:ext>
            </a:extLst>
          </p:cNvPr>
          <p:cNvSpPr/>
          <p:nvPr/>
        </p:nvSpPr>
        <p:spPr>
          <a:xfrm>
            <a:off x="5624052" y="5923935"/>
            <a:ext cx="786580" cy="816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2EF663F-09CA-CAE4-96C4-730BAD4A4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961" y="2930468"/>
            <a:ext cx="3102077" cy="3102077"/>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96B83826-4B03-4DD1-2946-45073E29E9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9509" y="1082869"/>
            <a:ext cx="912980" cy="912980"/>
          </a:xfrm>
          <a:prstGeom prst="rect">
            <a:avLst/>
          </a:prstGeom>
        </p:spPr>
      </p:pic>
    </p:spTree>
    <p:extLst>
      <p:ext uri="{BB962C8B-B14F-4D97-AF65-F5344CB8AC3E}">
        <p14:creationId xmlns:p14="http://schemas.microsoft.com/office/powerpoint/2010/main" val="115706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174A-2548-5578-E270-F2798FBF4DC0}"/>
              </a:ext>
            </a:extLst>
          </p:cNvPr>
          <p:cNvSpPr>
            <a:spLocks noGrp="1"/>
          </p:cNvSpPr>
          <p:nvPr>
            <p:ph type="ctrTitle"/>
          </p:nvPr>
        </p:nvSpPr>
        <p:spPr>
          <a:xfrm>
            <a:off x="600076" y="948622"/>
            <a:ext cx="7077074" cy="2387600"/>
          </a:xfrm>
        </p:spPr>
        <p:txBody>
          <a:bodyPr/>
          <a:lstStyle/>
          <a:p>
            <a:r>
              <a:rPr lang="en-US"/>
              <a:t>Get in Touch</a:t>
            </a:r>
          </a:p>
        </p:txBody>
      </p:sp>
      <p:sp>
        <p:nvSpPr>
          <p:cNvPr id="9" name="TextBox 8">
            <a:extLst>
              <a:ext uri="{FF2B5EF4-FFF2-40B4-BE49-F238E27FC236}">
                <a16:creationId xmlns:a16="http://schemas.microsoft.com/office/drawing/2014/main" id="{45EC146D-A758-AE82-6BEE-DBAA3A2EACEE}"/>
              </a:ext>
            </a:extLst>
          </p:cNvPr>
          <p:cNvSpPr txBox="1"/>
          <p:nvPr/>
        </p:nvSpPr>
        <p:spPr>
          <a:xfrm>
            <a:off x="600076" y="3378995"/>
            <a:ext cx="3618843" cy="1015663"/>
          </a:xfrm>
          <a:prstGeom prst="rect">
            <a:avLst/>
          </a:prstGeom>
          <a:noFill/>
        </p:spPr>
        <p:txBody>
          <a:bodyPr wrap="square" rtlCol="0">
            <a:spAutoFit/>
          </a:bodyPr>
          <a:lstStyle/>
          <a:p>
            <a:r>
              <a:rPr lang="en-US" b="1" dirty="0">
                <a:solidFill>
                  <a:schemeClr val="accent6"/>
                </a:solidFill>
              </a:rPr>
              <a:t>Dr. Amy Erickson Soper</a:t>
            </a:r>
          </a:p>
          <a:p>
            <a:r>
              <a:rPr lang="en-US" sz="1400" b="1" dirty="0"/>
              <a:t>Director, Org. Learning &amp; Impact</a:t>
            </a:r>
          </a:p>
          <a:p>
            <a:r>
              <a:rPr lang="en-US" sz="1400" dirty="0">
                <a:hlinkClick r:id="rId2"/>
              </a:rPr>
              <a:t>Amy.soper@childrensequityfund.org</a:t>
            </a:r>
            <a:endParaRPr lang="en-US" sz="1400" dirty="0"/>
          </a:p>
          <a:p>
            <a:r>
              <a:rPr lang="en-US" sz="1400" dirty="0">
                <a:hlinkClick r:id="rId3"/>
              </a:rPr>
              <a:t>Asoper@bainumfdn.org</a:t>
            </a:r>
            <a:r>
              <a:rPr lang="en-US" sz="1400" dirty="0"/>
              <a:t> </a:t>
            </a:r>
          </a:p>
        </p:txBody>
      </p:sp>
      <p:sp>
        <p:nvSpPr>
          <p:cNvPr id="10" name="TextBox 9">
            <a:extLst>
              <a:ext uri="{FF2B5EF4-FFF2-40B4-BE49-F238E27FC236}">
                <a16:creationId xmlns:a16="http://schemas.microsoft.com/office/drawing/2014/main" id="{22628CD4-7BE6-90D6-828A-B0DD7B14EAF5}"/>
              </a:ext>
            </a:extLst>
          </p:cNvPr>
          <p:cNvSpPr txBox="1"/>
          <p:nvPr/>
        </p:nvSpPr>
        <p:spPr>
          <a:xfrm>
            <a:off x="600076" y="4486185"/>
            <a:ext cx="3618843" cy="800219"/>
          </a:xfrm>
          <a:prstGeom prst="rect">
            <a:avLst/>
          </a:prstGeom>
          <a:noFill/>
        </p:spPr>
        <p:txBody>
          <a:bodyPr wrap="square" rtlCol="0">
            <a:spAutoFit/>
          </a:bodyPr>
          <a:lstStyle/>
          <a:p>
            <a:r>
              <a:rPr lang="en-US" b="1">
                <a:solidFill>
                  <a:schemeClr val="accent6"/>
                </a:solidFill>
              </a:rPr>
              <a:t>Julia McKay</a:t>
            </a:r>
          </a:p>
          <a:p>
            <a:r>
              <a:rPr lang="en-US" sz="1400" b="1"/>
              <a:t>Senior Manager, Healthy Democracy</a:t>
            </a:r>
          </a:p>
          <a:p>
            <a:r>
              <a:rPr lang="en-US" sz="1400">
                <a:hlinkClick r:id="rId4"/>
              </a:rPr>
              <a:t>Julia.mckay@childrensequityfund.org</a:t>
            </a:r>
            <a:r>
              <a:rPr lang="en-US" sz="1400"/>
              <a:t> </a:t>
            </a:r>
          </a:p>
        </p:txBody>
      </p:sp>
      <p:sp>
        <p:nvSpPr>
          <p:cNvPr id="11" name="TextBox 10">
            <a:extLst>
              <a:ext uri="{FF2B5EF4-FFF2-40B4-BE49-F238E27FC236}">
                <a16:creationId xmlns:a16="http://schemas.microsoft.com/office/drawing/2014/main" id="{EF9ABEF0-8C79-24C4-713B-40F8A1C21356}"/>
              </a:ext>
            </a:extLst>
          </p:cNvPr>
          <p:cNvSpPr txBox="1"/>
          <p:nvPr/>
        </p:nvSpPr>
        <p:spPr>
          <a:xfrm>
            <a:off x="5423395" y="3378995"/>
            <a:ext cx="3618843" cy="1015663"/>
          </a:xfrm>
          <a:prstGeom prst="rect">
            <a:avLst/>
          </a:prstGeom>
          <a:noFill/>
        </p:spPr>
        <p:txBody>
          <a:bodyPr wrap="square" rtlCol="0">
            <a:spAutoFit/>
          </a:bodyPr>
          <a:lstStyle/>
          <a:p>
            <a:r>
              <a:rPr lang="en-US" b="1" dirty="0">
                <a:solidFill>
                  <a:schemeClr val="accent6"/>
                </a:solidFill>
              </a:rPr>
              <a:t>Gabriela Fitz</a:t>
            </a:r>
          </a:p>
          <a:p>
            <a:r>
              <a:rPr lang="en-US" sz="1400" b="1" dirty="0"/>
              <a:t>Independent Consultant</a:t>
            </a:r>
          </a:p>
          <a:p>
            <a:r>
              <a:rPr lang="en-US" sz="1400" dirty="0"/>
              <a:t>Think Twice</a:t>
            </a:r>
          </a:p>
          <a:p>
            <a:r>
              <a:rPr lang="en-US" sz="1400" u="sng" dirty="0">
                <a:hlinkClick r:id="rId5"/>
              </a:rPr>
              <a:t>Gabi@thinktwicellc.com</a:t>
            </a:r>
            <a:endParaRPr lang="en-US" sz="1400" dirty="0"/>
          </a:p>
        </p:txBody>
      </p:sp>
    </p:spTree>
    <p:extLst>
      <p:ext uri="{BB962C8B-B14F-4D97-AF65-F5344CB8AC3E}">
        <p14:creationId xmlns:p14="http://schemas.microsoft.com/office/powerpoint/2010/main" val="284909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1A8B-201A-D946-FE4C-F7B19068DA01}"/>
              </a:ext>
            </a:extLst>
          </p:cNvPr>
          <p:cNvSpPr>
            <a:spLocks noGrp="1"/>
          </p:cNvSpPr>
          <p:nvPr>
            <p:ph type="title"/>
          </p:nvPr>
        </p:nvSpPr>
        <p:spPr/>
        <p:txBody>
          <a:bodyPr/>
          <a:lstStyle/>
          <a:p>
            <a:r>
              <a:rPr lang="en-US"/>
              <a:t>Session Outcomes</a:t>
            </a:r>
          </a:p>
        </p:txBody>
      </p:sp>
      <p:grpSp>
        <p:nvGrpSpPr>
          <p:cNvPr id="4" name="Group 3">
            <a:extLst>
              <a:ext uri="{FF2B5EF4-FFF2-40B4-BE49-F238E27FC236}">
                <a16:creationId xmlns:a16="http://schemas.microsoft.com/office/drawing/2014/main" id="{C06E9574-BB1B-7F89-4D67-624780B12D69}"/>
              </a:ext>
            </a:extLst>
          </p:cNvPr>
          <p:cNvGrpSpPr/>
          <p:nvPr/>
        </p:nvGrpSpPr>
        <p:grpSpPr>
          <a:xfrm>
            <a:off x="667979" y="5610129"/>
            <a:ext cx="10856042" cy="820057"/>
            <a:chOff x="667979" y="5610129"/>
            <a:chExt cx="10856042" cy="820057"/>
          </a:xfrm>
        </p:grpSpPr>
        <p:sp>
          <p:nvSpPr>
            <p:cNvPr id="5" name="Freeform: Shape 4">
              <a:extLst>
                <a:ext uri="{FF2B5EF4-FFF2-40B4-BE49-F238E27FC236}">
                  <a16:creationId xmlns:a16="http://schemas.microsoft.com/office/drawing/2014/main" id="{7C49122E-362C-48C5-03C5-359E2A6C55B7}"/>
                </a:ext>
              </a:extLst>
            </p:cNvPr>
            <p:cNvSpPr/>
            <p:nvPr/>
          </p:nvSpPr>
          <p:spPr>
            <a:xfrm>
              <a:off x="667979" y="5610129"/>
              <a:ext cx="10856042" cy="820057"/>
            </a:xfrm>
            <a:custGeom>
              <a:avLst/>
              <a:gdLst>
                <a:gd name="connsiteX0" fmla="*/ 0 w 6096000"/>
                <a:gd name="connsiteY0" fmla="*/ 58912 h 589119"/>
                <a:gd name="connsiteX1" fmla="*/ 58912 w 6096000"/>
                <a:gd name="connsiteY1" fmla="*/ 0 h 589119"/>
                <a:gd name="connsiteX2" fmla="*/ 6037088 w 6096000"/>
                <a:gd name="connsiteY2" fmla="*/ 0 h 589119"/>
                <a:gd name="connsiteX3" fmla="*/ 6096000 w 6096000"/>
                <a:gd name="connsiteY3" fmla="*/ 58912 h 589119"/>
                <a:gd name="connsiteX4" fmla="*/ 6096000 w 6096000"/>
                <a:gd name="connsiteY4" fmla="*/ 530207 h 589119"/>
                <a:gd name="connsiteX5" fmla="*/ 6037088 w 6096000"/>
                <a:gd name="connsiteY5" fmla="*/ 589119 h 589119"/>
                <a:gd name="connsiteX6" fmla="*/ 58912 w 6096000"/>
                <a:gd name="connsiteY6" fmla="*/ 589119 h 589119"/>
                <a:gd name="connsiteX7" fmla="*/ 0 w 6096000"/>
                <a:gd name="connsiteY7" fmla="*/ 530207 h 589119"/>
                <a:gd name="connsiteX8" fmla="*/ 0 w 6096000"/>
                <a:gd name="connsiteY8" fmla="*/ 58912 h 5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89119">
                  <a:moveTo>
                    <a:pt x="0" y="58912"/>
                  </a:moveTo>
                  <a:cubicBezTo>
                    <a:pt x="0" y="26376"/>
                    <a:pt x="26376" y="0"/>
                    <a:pt x="58912" y="0"/>
                  </a:cubicBezTo>
                  <a:lnTo>
                    <a:pt x="6037088" y="0"/>
                  </a:lnTo>
                  <a:cubicBezTo>
                    <a:pt x="6069624" y="0"/>
                    <a:pt x="6096000" y="26376"/>
                    <a:pt x="6096000" y="58912"/>
                  </a:cubicBezTo>
                  <a:lnTo>
                    <a:pt x="6096000" y="530207"/>
                  </a:lnTo>
                  <a:cubicBezTo>
                    <a:pt x="6096000" y="562743"/>
                    <a:pt x="6069624" y="589119"/>
                    <a:pt x="6037088" y="589119"/>
                  </a:cubicBezTo>
                  <a:lnTo>
                    <a:pt x="58912" y="589119"/>
                  </a:lnTo>
                  <a:cubicBezTo>
                    <a:pt x="26376" y="589119"/>
                    <a:pt x="0" y="562743"/>
                    <a:pt x="0" y="530207"/>
                  </a:cubicBezTo>
                  <a:lnTo>
                    <a:pt x="0" y="58912"/>
                  </a:lnTo>
                  <a:close/>
                </a:path>
              </a:pathLst>
            </a:custGeom>
            <a:solidFill>
              <a:srgbClr val="E8C018"/>
            </a:solidFill>
          </p:spPr>
          <p:style>
            <a:lnRef idx="2">
              <a:schemeClr val="lt1">
                <a:hueOff val="0"/>
                <a:satOff val="0"/>
                <a:lumOff val="0"/>
                <a:alphaOff val="0"/>
              </a:schemeClr>
            </a:lnRef>
            <a:fillRef idx="1">
              <a:schemeClr val="accent4">
                <a:hueOff val="2711671"/>
                <a:satOff val="3620"/>
                <a:lumOff val="-21895"/>
                <a:alphaOff val="0"/>
              </a:schemeClr>
            </a:fillRef>
            <a:effectRef idx="0">
              <a:schemeClr val="accent4">
                <a:hueOff val="2711671"/>
                <a:satOff val="3620"/>
                <a:lumOff val="-21895"/>
                <a:alphaOff val="0"/>
              </a:schemeClr>
            </a:effectRef>
            <a:fontRef idx="minor">
              <a:schemeClr val="lt1"/>
            </a:fontRef>
          </p:style>
          <p:txBody>
            <a:bodyPr spcFirstLastPara="0" vert="horz" wrap="square" lIns="900906" tIns="83908" rIns="83909" bIns="83908" numCol="1" spcCol="1270" anchor="ctr" anchorCtr="0">
              <a:noAutofit/>
            </a:bodyPr>
            <a:lstStyle/>
            <a:p>
              <a:pPr defTabSz="978918">
                <a:lnSpc>
                  <a:spcPct val="90000"/>
                </a:lnSpc>
                <a:spcBef>
                  <a:spcPct val="0"/>
                </a:spcBef>
              </a:pPr>
              <a:endParaRPr lang="en-US" sz="2202" b="1"/>
            </a:p>
          </p:txBody>
        </p:sp>
        <p:pic>
          <p:nvPicPr>
            <p:cNvPr id="6" name="Graphic 5">
              <a:extLst>
                <a:ext uri="{FF2B5EF4-FFF2-40B4-BE49-F238E27FC236}">
                  <a16:creationId xmlns:a16="http://schemas.microsoft.com/office/drawing/2014/main" id="{4E3E7856-513B-C925-79F5-5DBE76CEEC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1406" y="5700117"/>
              <a:ext cx="640080" cy="640080"/>
            </a:xfrm>
            <a:prstGeom prst="rect">
              <a:avLst/>
            </a:prstGeom>
          </p:spPr>
        </p:pic>
        <p:sp>
          <p:nvSpPr>
            <p:cNvPr id="7" name="TextBox 6">
              <a:extLst>
                <a:ext uri="{FF2B5EF4-FFF2-40B4-BE49-F238E27FC236}">
                  <a16:creationId xmlns:a16="http://schemas.microsoft.com/office/drawing/2014/main" id="{67E8C757-E765-B0AB-DF4D-11BF652A48AA}"/>
                </a:ext>
              </a:extLst>
            </p:cNvPr>
            <p:cNvSpPr txBox="1"/>
            <p:nvPr/>
          </p:nvSpPr>
          <p:spPr>
            <a:xfrm>
              <a:off x="1709994" y="5669292"/>
              <a:ext cx="7221317" cy="701731"/>
            </a:xfrm>
            <a:prstGeom prst="rect">
              <a:avLst/>
            </a:prstGeom>
            <a:noFill/>
          </p:spPr>
          <p:txBody>
            <a:bodyPr wrap="square">
              <a:spAutoFit/>
            </a:bodyPr>
            <a:lstStyle/>
            <a:p>
              <a:pPr defTabSz="978918">
                <a:lnSpc>
                  <a:spcPct val="90000"/>
                </a:lnSpc>
                <a:spcBef>
                  <a:spcPct val="0"/>
                </a:spcBef>
              </a:pPr>
              <a:r>
                <a:rPr lang="en-US" sz="2200" b="1">
                  <a:solidFill>
                    <a:schemeClr val="bg1"/>
                  </a:solidFill>
                </a:rPr>
                <a:t>Leave with practical ideas and tools that can be </a:t>
              </a:r>
            </a:p>
            <a:p>
              <a:pPr defTabSz="978918">
                <a:lnSpc>
                  <a:spcPct val="90000"/>
                </a:lnSpc>
                <a:spcBef>
                  <a:spcPct val="0"/>
                </a:spcBef>
              </a:pPr>
              <a:r>
                <a:rPr lang="en-US" sz="2200" b="1">
                  <a:solidFill>
                    <a:schemeClr val="bg1"/>
                  </a:solidFill>
                </a:rPr>
                <a:t>applied across our different contexts</a:t>
              </a:r>
            </a:p>
          </p:txBody>
        </p:sp>
      </p:grpSp>
      <p:grpSp>
        <p:nvGrpSpPr>
          <p:cNvPr id="8" name="Group 7">
            <a:extLst>
              <a:ext uri="{FF2B5EF4-FFF2-40B4-BE49-F238E27FC236}">
                <a16:creationId xmlns:a16="http://schemas.microsoft.com/office/drawing/2014/main" id="{B0810A9E-235B-D544-DD08-27B149F6677D}"/>
              </a:ext>
            </a:extLst>
          </p:cNvPr>
          <p:cNvGrpSpPr/>
          <p:nvPr/>
        </p:nvGrpSpPr>
        <p:grpSpPr>
          <a:xfrm>
            <a:off x="667979" y="3803098"/>
            <a:ext cx="10856042" cy="822960"/>
            <a:chOff x="667979" y="3800922"/>
            <a:chExt cx="10856042" cy="822960"/>
          </a:xfrm>
        </p:grpSpPr>
        <p:sp>
          <p:nvSpPr>
            <p:cNvPr id="9" name="Freeform: Shape 8">
              <a:extLst>
                <a:ext uri="{FF2B5EF4-FFF2-40B4-BE49-F238E27FC236}">
                  <a16:creationId xmlns:a16="http://schemas.microsoft.com/office/drawing/2014/main" id="{B755736E-26FA-31DC-F679-30F105D7B349}"/>
                </a:ext>
              </a:extLst>
            </p:cNvPr>
            <p:cNvSpPr/>
            <p:nvPr/>
          </p:nvSpPr>
          <p:spPr>
            <a:xfrm>
              <a:off x="667979" y="3802374"/>
              <a:ext cx="10856042" cy="820057"/>
            </a:xfrm>
            <a:custGeom>
              <a:avLst/>
              <a:gdLst>
                <a:gd name="connsiteX0" fmla="*/ 0 w 6096000"/>
                <a:gd name="connsiteY0" fmla="*/ 58912 h 589119"/>
                <a:gd name="connsiteX1" fmla="*/ 58912 w 6096000"/>
                <a:gd name="connsiteY1" fmla="*/ 0 h 589119"/>
                <a:gd name="connsiteX2" fmla="*/ 6037088 w 6096000"/>
                <a:gd name="connsiteY2" fmla="*/ 0 h 589119"/>
                <a:gd name="connsiteX3" fmla="*/ 6096000 w 6096000"/>
                <a:gd name="connsiteY3" fmla="*/ 58912 h 589119"/>
                <a:gd name="connsiteX4" fmla="*/ 6096000 w 6096000"/>
                <a:gd name="connsiteY4" fmla="*/ 530207 h 589119"/>
                <a:gd name="connsiteX5" fmla="*/ 6037088 w 6096000"/>
                <a:gd name="connsiteY5" fmla="*/ 589119 h 589119"/>
                <a:gd name="connsiteX6" fmla="*/ 58912 w 6096000"/>
                <a:gd name="connsiteY6" fmla="*/ 589119 h 589119"/>
                <a:gd name="connsiteX7" fmla="*/ 0 w 6096000"/>
                <a:gd name="connsiteY7" fmla="*/ 530207 h 589119"/>
                <a:gd name="connsiteX8" fmla="*/ 0 w 6096000"/>
                <a:gd name="connsiteY8" fmla="*/ 58912 h 5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89119">
                  <a:moveTo>
                    <a:pt x="0" y="58912"/>
                  </a:moveTo>
                  <a:cubicBezTo>
                    <a:pt x="0" y="26376"/>
                    <a:pt x="26376" y="0"/>
                    <a:pt x="58912" y="0"/>
                  </a:cubicBezTo>
                  <a:lnTo>
                    <a:pt x="6037088" y="0"/>
                  </a:lnTo>
                  <a:cubicBezTo>
                    <a:pt x="6069624" y="0"/>
                    <a:pt x="6096000" y="26376"/>
                    <a:pt x="6096000" y="58912"/>
                  </a:cubicBezTo>
                  <a:lnTo>
                    <a:pt x="6096000" y="530207"/>
                  </a:lnTo>
                  <a:cubicBezTo>
                    <a:pt x="6096000" y="562743"/>
                    <a:pt x="6069624" y="589119"/>
                    <a:pt x="6037088" y="589119"/>
                  </a:cubicBezTo>
                  <a:lnTo>
                    <a:pt x="58912" y="589119"/>
                  </a:lnTo>
                  <a:cubicBezTo>
                    <a:pt x="26376" y="589119"/>
                    <a:pt x="0" y="562743"/>
                    <a:pt x="0" y="530207"/>
                  </a:cubicBezTo>
                  <a:lnTo>
                    <a:pt x="0" y="58912"/>
                  </a:lnTo>
                  <a:close/>
                </a:path>
              </a:pathLst>
            </a:custGeom>
            <a:solidFill>
              <a:schemeClr val="accent2"/>
            </a:solidFill>
          </p:spPr>
          <p:style>
            <a:lnRef idx="2">
              <a:schemeClr val="lt1">
                <a:hueOff val="0"/>
                <a:satOff val="0"/>
                <a:lumOff val="0"/>
                <a:alphaOff val="0"/>
              </a:schemeClr>
            </a:lnRef>
            <a:fillRef idx="1">
              <a:schemeClr val="accent4">
                <a:hueOff val="1627003"/>
                <a:satOff val="2172"/>
                <a:lumOff val="-13137"/>
                <a:alphaOff val="0"/>
              </a:schemeClr>
            </a:fillRef>
            <a:effectRef idx="0">
              <a:schemeClr val="accent4">
                <a:hueOff val="1627003"/>
                <a:satOff val="2172"/>
                <a:lumOff val="-13137"/>
                <a:alphaOff val="0"/>
              </a:schemeClr>
            </a:effectRef>
            <a:fontRef idx="minor">
              <a:schemeClr val="lt1"/>
            </a:fontRef>
          </p:style>
          <p:txBody>
            <a:bodyPr spcFirstLastPara="0" vert="horz" wrap="square" lIns="900906" tIns="83908" rIns="83909" bIns="83908" numCol="1" spcCol="1270" anchor="ctr" anchorCtr="0">
              <a:noAutofit/>
            </a:bodyPr>
            <a:lstStyle/>
            <a:p>
              <a:pPr marL="342900" defTabSz="978918">
                <a:lnSpc>
                  <a:spcPct val="90000"/>
                </a:lnSpc>
                <a:spcBef>
                  <a:spcPct val="0"/>
                </a:spcBef>
              </a:pPr>
              <a:endParaRPr lang="en-US" sz="2202" b="1"/>
            </a:p>
          </p:txBody>
        </p:sp>
        <p:pic>
          <p:nvPicPr>
            <p:cNvPr id="10" name="Graphic 9">
              <a:extLst>
                <a:ext uri="{FF2B5EF4-FFF2-40B4-BE49-F238E27FC236}">
                  <a16:creationId xmlns:a16="http://schemas.microsoft.com/office/drawing/2014/main" id="{0543567C-625B-19EE-2C36-236C74C3B5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9966" y="3800922"/>
              <a:ext cx="822960" cy="822960"/>
            </a:xfrm>
            <a:prstGeom prst="rect">
              <a:avLst/>
            </a:prstGeom>
          </p:spPr>
        </p:pic>
        <p:sp>
          <p:nvSpPr>
            <p:cNvPr id="11" name="TextBox 10">
              <a:extLst>
                <a:ext uri="{FF2B5EF4-FFF2-40B4-BE49-F238E27FC236}">
                  <a16:creationId xmlns:a16="http://schemas.microsoft.com/office/drawing/2014/main" id="{2E65C68A-7996-63BD-104B-ACE8F162BDFF}"/>
                </a:ext>
              </a:extLst>
            </p:cNvPr>
            <p:cNvSpPr txBox="1"/>
            <p:nvPr/>
          </p:nvSpPr>
          <p:spPr>
            <a:xfrm>
              <a:off x="1709994" y="3861537"/>
              <a:ext cx="7256724" cy="701731"/>
            </a:xfrm>
            <a:prstGeom prst="rect">
              <a:avLst/>
            </a:prstGeom>
            <a:noFill/>
          </p:spPr>
          <p:txBody>
            <a:bodyPr wrap="square">
              <a:spAutoFit/>
            </a:bodyPr>
            <a:lstStyle/>
            <a:p>
              <a:pPr defTabSz="978918">
                <a:lnSpc>
                  <a:spcPct val="90000"/>
                </a:lnSpc>
                <a:spcBef>
                  <a:spcPct val="0"/>
                </a:spcBef>
              </a:pPr>
              <a:r>
                <a:rPr lang="en-US" sz="2200" b="1">
                  <a:solidFill>
                    <a:schemeClr val="bg1"/>
                  </a:solidFill>
                </a:rPr>
                <a:t>Engage in a Story Harvest as a participatory </a:t>
              </a:r>
            </a:p>
            <a:p>
              <a:pPr defTabSz="978918">
                <a:lnSpc>
                  <a:spcPct val="90000"/>
                </a:lnSpc>
                <a:spcBef>
                  <a:spcPct val="0"/>
                </a:spcBef>
              </a:pPr>
              <a:r>
                <a:rPr lang="en-US" sz="2200" b="1">
                  <a:solidFill>
                    <a:schemeClr val="bg1"/>
                  </a:solidFill>
                </a:rPr>
                <a:t>sensemaking practice</a:t>
              </a:r>
            </a:p>
          </p:txBody>
        </p:sp>
      </p:grpSp>
      <p:grpSp>
        <p:nvGrpSpPr>
          <p:cNvPr id="12" name="Group 11">
            <a:extLst>
              <a:ext uri="{FF2B5EF4-FFF2-40B4-BE49-F238E27FC236}">
                <a16:creationId xmlns:a16="http://schemas.microsoft.com/office/drawing/2014/main" id="{8EB18EF4-5846-F7EE-7625-9F9D8ABC9F99}"/>
              </a:ext>
            </a:extLst>
          </p:cNvPr>
          <p:cNvGrpSpPr/>
          <p:nvPr/>
        </p:nvGrpSpPr>
        <p:grpSpPr>
          <a:xfrm>
            <a:off x="667979" y="2902485"/>
            <a:ext cx="10856042" cy="820057"/>
            <a:chOff x="667979" y="2903936"/>
            <a:chExt cx="10856042" cy="820057"/>
          </a:xfrm>
        </p:grpSpPr>
        <p:sp>
          <p:nvSpPr>
            <p:cNvPr id="13" name="Freeform: Shape 12">
              <a:extLst>
                <a:ext uri="{FF2B5EF4-FFF2-40B4-BE49-F238E27FC236}">
                  <a16:creationId xmlns:a16="http://schemas.microsoft.com/office/drawing/2014/main" id="{866604FB-0602-372D-E990-764D30745D8C}"/>
                </a:ext>
              </a:extLst>
            </p:cNvPr>
            <p:cNvSpPr/>
            <p:nvPr/>
          </p:nvSpPr>
          <p:spPr>
            <a:xfrm>
              <a:off x="667979" y="2903936"/>
              <a:ext cx="10856042" cy="820057"/>
            </a:xfrm>
            <a:custGeom>
              <a:avLst/>
              <a:gdLst>
                <a:gd name="connsiteX0" fmla="*/ 0 w 6096000"/>
                <a:gd name="connsiteY0" fmla="*/ 58912 h 589119"/>
                <a:gd name="connsiteX1" fmla="*/ 58912 w 6096000"/>
                <a:gd name="connsiteY1" fmla="*/ 0 h 589119"/>
                <a:gd name="connsiteX2" fmla="*/ 6037088 w 6096000"/>
                <a:gd name="connsiteY2" fmla="*/ 0 h 589119"/>
                <a:gd name="connsiteX3" fmla="*/ 6096000 w 6096000"/>
                <a:gd name="connsiteY3" fmla="*/ 58912 h 589119"/>
                <a:gd name="connsiteX4" fmla="*/ 6096000 w 6096000"/>
                <a:gd name="connsiteY4" fmla="*/ 530207 h 589119"/>
                <a:gd name="connsiteX5" fmla="*/ 6037088 w 6096000"/>
                <a:gd name="connsiteY5" fmla="*/ 589119 h 589119"/>
                <a:gd name="connsiteX6" fmla="*/ 58912 w 6096000"/>
                <a:gd name="connsiteY6" fmla="*/ 589119 h 589119"/>
                <a:gd name="connsiteX7" fmla="*/ 0 w 6096000"/>
                <a:gd name="connsiteY7" fmla="*/ 530207 h 589119"/>
                <a:gd name="connsiteX8" fmla="*/ 0 w 6096000"/>
                <a:gd name="connsiteY8" fmla="*/ 58912 h 5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89119">
                  <a:moveTo>
                    <a:pt x="0" y="58912"/>
                  </a:moveTo>
                  <a:cubicBezTo>
                    <a:pt x="0" y="26376"/>
                    <a:pt x="26376" y="0"/>
                    <a:pt x="58912" y="0"/>
                  </a:cubicBezTo>
                  <a:lnTo>
                    <a:pt x="6037088" y="0"/>
                  </a:lnTo>
                  <a:cubicBezTo>
                    <a:pt x="6069624" y="0"/>
                    <a:pt x="6096000" y="26376"/>
                    <a:pt x="6096000" y="58912"/>
                  </a:cubicBezTo>
                  <a:lnTo>
                    <a:pt x="6096000" y="530207"/>
                  </a:lnTo>
                  <a:cubicBezTo>
                    <a:pt x="6096000" y="562743"/>
                    <a:pt x="6069624" y="589119"/>
                    <a:pt x="6037088" y="589119"/>
                  </a:cubicBezTo>
                  <a:lnTo>
                    <a:pt x="58912" y="589119"/>
                  </a:lnTo>
                  <a:cubicBezTo>
                    <a:pt x="26376" y="589119"/>
                    <a:pt x="0" y="562743"/>
                    <a:pt x="0" y="530207"/>
                  </a:cubicBezTo>
                  <a:lnTo>
                    <a:pt x="0" y="58912"/>
                  </a:lnTo>
                  <a:close/>
                </a:path>
              </a:pathLst>
            </a:custGeom>
            <a:solidFill>
              <a:schemeClr val="accent3"/>
            </a:solidFill>
          </p:spPr>
          <p:style>
            <a:lnRef idx="2">
              <a:schemeClr val="lt1">
                <a:hueOff val="0"/>
                <a:satOff val="0"/>
                <a:lumOff val="0"/>
                <a:alphaOff val="0"/>
              </a:schemeClr>
            </a:lnRef>
            <a:fillRef idx="1">
              <a:schemeClr val="accent4">
                <a:hueOff val="1084669"/>
                <a:satOff val="1448"/>
                <a:lumOff val="-8758"/>
                <a:alphaOff val="0"/>
              </a:schemeClr>
            </a:fillRef>
            <a:effectRef idx="0">
              <a:schemeClr val="accent4">
                <a:hueOff val="1084669"/>
                <a:satOff val="1448"/>
                <a:lumOff val="-8758"/>
                <a:alphaOff val="0"/>
              </a:schemeClr>
            </a:effectRef>
            <a:fontRef idx="minor">
              <a:schemeClr val="lt1"/>
            </a:fontRef>
          </p:style>
          <p:txBody>
            <a:bodyPr spcFirstLastPara="0" vert="horz" wrap="square" lIns="900906" tIns="83908" rIns="83909" bIns="83908" numCol="1" spcCol="1270" anchor="ctr" anchorCtr="0">
              <a:noAutofit/>
            </a:bodyPr>
            <a:lstStyle/>
            <a:p>
              <a:pPr defTabSz="978918">
                <a:lnSpc>
                  <a:spcPct val="90000"/>
                </a:lnSpc>
                <a:spcBef>
                  <a:spcPct val="0"/>
                </a:spcBef>
              </a:pPr>
              <a:endParaRPr lang="en-US" sz="2202" b="1"/>
            </a:p>
          </p:txBody>
        </p:sp>
        <p:grpSp>
          <p:nvGrpSpPr>
            <p:cNvPr id="14" name="Group 13">
              <a:extLst>
                <a:ext uri="{FF2B5EF4-FFF2-40B4-BE49-F238E27FC236}">
                  <a16:creationId xmlns:a16="http://schemas.microsoft.com/office/drawing/2014/main" id="{0A982108-983E-DD71-CB27-2D2F8463A877}"/>
                </a:ext>
              </a:extLst>
            </p:cNvPr>
            <p:cNvGrpSpPr>
              <a:grpSpLocks noChangeAspect="1"/>
            </p:cNvGrpSpPr>
            <p:nvPr/>
          </p:nvGrpSpPr>
          <p:grpSpPr>
            <a:xfrm>
              <a:off x="802029" y="2948204"/>
              <a:ext cx="718835" cy="731520"/>
              <a:chOff x="4684095" y="866103"/>
              <a:chExt cx="3260796" cy="3318336"/>
            </a:xfrm>
            <a:solidFill>
              <a:schemeClr val="bg1"/>
            </a:solidFill>
          </p:grpSpPr>
          <p:pic>
            <p:nvPicPr>
              <p:cNvPr id="16" name="Graphic 15">
                <a:extLst>
                  <a:ext uri="{FF2B5EF4-FFF2-40B4-BE49-F238E27FC236}">
                    <a16:creationId xmlns:a16="http://schemas.microsoft.com/office/drawing/2014/main" id="{607692B1-A59A-04AD-A729-01D6955A8F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020348">
                <a:off x="4684095" y="2267159"/>
                <a:ext cx="1600200" cy="1600200"/>
              </a:xfrm>
              <a:prstGeom prst="rect">
                <a:avLst/>
              </a:prstGeom>
            </p:spPr>
          </p:pic>
          <p:pic>
            <p:nvPicPr>
              <p:cNvPr id="17" name="Graphic 16">
                <a:extLst>
                  <a:ext uri="{FF2B5EF4-FFF2-40B4-BE49-F238E27FC236}">
                    <a16:creationId xmlns:a16="http://schemas.microsoft.com/office/drawing/2014/main" id="{16816895-C09B-D73F-07CB-E8D47AD44A6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6344691" y="2428203"/>
                <a:ext cx="1600200" cy="1600200"/>
              </a:xfrm>
              <a:prstGeom prst="rect">
                <a:avLst/>
              </a:prstGeom>
            </p:spPr>
          </p:pic>
          <p:pic>
            <p:nvPicPr>
              <p:cNvPr id="18" name="Graphic 17">
                <a:extLst>
                  <a:ext uri="{FF2B5EF4-FFF2-40B4-BE49-F238E27FC236}">
                    <a16:creationId xmlns:a16="http://schemas.microsoft.com/office/drawing/2014/main" id="{05C2834B-16E6-1949-C6D2-0565E5710E40}"/>
                  </a:ext>
                </a:extLst>
              </p:cNvPr>
              <p:cNvPicPr>
                <a:picLocks noChangeAspect="1"/>
              </p:cNvPicPr>
              <p:nvPr/>
            </p:nvPicPr>
            <p:blipFill>
              <a:blip>
                <a:extLst>
                  <a:ext uri="{96DAC541-7B7A-43D3-8B79-37D633B846F1}">
                    <asvg:svgBlip xmlns:asvg="http://schemas.microsoft.com/office/drawing/2016/SVG/main" r:embed="rId7"/>
                  </a:ext>
                </a:extLst>
              </a:blip>
              <a:srcRect l="8759" t="9223" r="9991" b="9527"/>
              <a:stretch>
                <a:fillRect/>
              </a:stretch>
            </p:blipFill>
            <p:spPr>
              <a:xfrm>
                <a:off x="5650321" y="866103"/>
                <a:ext cx="1600200" cy="1600200"/>
              </a:xfrm>
              <a:prstGeom prst="rect">
                <a:avLst/>
              </a:prstGeom>
            </p:spPr>
          </p:pic>
          <p:grpSp>
            <p:nvGrpSpPr>
              <p:cNvPr id="19" name="Group 18">
                <a:extLst>
                  <a:ext uri="{FF2B5EF4-FFF2-40B4-BE49-F238E27FC236}">
                    <a16:creationId xmlns:a16="http://schemas.microsoft.com/office/drawing/2014/main" id="{0E365202-E2D6-ADC0-4DA7-9C8839AEB74C}"/>
                  </a:ext>
                </a:extLst>
              </p:cNvPr>
              <p:cNvGrpSpPr/>
              <p:nvPr/>
            </p:nvGrpSpPr>
            <p:grpSpPr>
              <a:xfrm rot="19888825">
                <a:off x="4766408" y="1043327"/>
                <a:ext cx="3156565" cy="3141112"/>
                <a:chOff x="3063646" y="628176"/>
                <a:chExt cx="6020256" cy="5990783"/>
              </a:xfrm>
              <a:grpFill/>
            </p:grpSpPr>
            <p:sp>
              <p:nvSpPr>
                <p:cNvPr id="20" name="Arrow: Circular 19">
                  <a:extLst>
                    <a:ext uri="{FF2B5EF4-FFF2-40B4-BE49-F238E27FC236}">
                      <a16:creationId xmlns:a16="http://schemas.microsoft.com/office/drawing/2014/main" id="{E7CA9AC9-B4A7-8F97-B8E5-00FBD1572DD7}"/>
                    </a:ext>
                  </a:extLst>
                </p:cNvPr>
                <p:cNvSpPr/>
                <p:nvPr/>
              </p:nvSpPr>
              <p:spPr>
                <a:xfrm>
                  <a:off x="3277326" y="628176"/>
                  <a:ext cx="5806576" cy="5806576"/>
                </a:xfrm>
                <a:prstGeom prst="circularArrow">
                  <a:avLst>
                    <a:gd name="adj1" fmla="val 1605"/>
                    <a:gd name="adj2" fmla="val 327528"/>
                    <a:gd name="adj3" fmla="val 1494445"/>
                    <a:gd name="adj4" fmla="val 19250992"/>
                    <a:gd name="adj5" fmla="val 5932"/>
                  </a:avLst>
                </a:prstGeom>
                <a:grp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Arrow: Circular 20">
                  <a:extLst>
                    <a:ext uri="{FF2B5EF4-FFF2-40B4-BE49-F238E27FC236}">
                      <a16:creationId xmlns:a16="http://schemas.microsoft.com/office/drawing/2014/main" id="{F5BFEBFD-4CDF-5157-7BC9-80AC1A606A23}"/>
                    </a:ext>
                  </a:extLst>
                </p:cNvPr>
                <p:cNvSpPr/>
                <p:nvPr/>
              </p:nvSpPr>
              <p:spPr>
                <a:xfrm>
                  <a:off x="3170486" y="812383"/>
                  <a:ext cx="5806575" cy="5806576"/>
                </a:xfrm>
                <a:prstGeom prst="circularArrow">
                  <a:avLst>
                    <a:gd name="adj1" fmla="val 1814"/>
                    <a:gd name="adj2" fmla="val 327528"/>
                    <a:gd name="adj3" fmla="val 8647500"/>
                    <a:gd name="adj4" fmla="val 5009310"/>
                    <a:gd name="adj5" fmla="val 5932"/>
                  </a:avLst>
                </a:prstGeom>
                <a:grp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Arrow: Circular 21">
                  <a:extLst>
                    <a:ext uri="{FF2B5EF4-FFF2-40B4-BE49-F238E27FC236}">
                      <a16:creationId xmlns:a16="http://schemas.microsoft.com/office/drawing/2014/main" id="{C269157F-3B9E-9034-C84C-ACB916565F5B}"/>
                    </a:ext>
                  </a:extLst>
                </p:cNvPr>
                <p:cNvSpPr/>
                <p:nvPr/>
              </p:nvSpPr>
              <p:spPr>
                <a:xfrm>
                  <a:off x="3063646" y="654667"/>
                  <a:ext cx="5806574" cy="5780090"/>
                </a:xfrm>
                <a:prstGeom prst="circularArrow">
                  <a:avLst>
                    <a:gd name="adj1" fmla="val 1947"/>
                    <a:gd name="adj2" fmla="val 327528"/>
                    <a:gd name="adj3" fmla="val 15788380"/>
                    <a:gd name="adj4" fmla="val 12532132"/>
                    <a:gd name="adj5" fmla="val 5932"/>
                  </a:avLst>
                </a:prstGeom>
                <a:grp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grpSp>
        <p:sp>
          <p:nvSpPr>
            <p:cNvPr id="15" name="TextBox 14">
              <a:extLst>
                <a:ext uri="{FF2B5EF4-FFF2-40B4-BE49-F238E27FC236}">
                  <a16:creationId xmlns:a16="http://schemas.microsoft.com/office/drawing/2014/main" id="{CD957979-6D97-4259-F476-70CB2E6CF239}"/>
                </a:ext>
              </a:extLst>
            </p:cNvPr>
            <p:cNvSpPr txBox="1"/>
            <p:nvPr/>
          </p:nvSpPr>
          <p:spPr>
            <a:xfrm>
              <a:off x="1709994" y="2963099"/>
              <a:ext cx="7231031" cy="701731"/>
            </a:xfrm>
            <a:prstGeom prst="rect">
              <a:avLst/>
            </a:prstGeom>
            <a:noFill/>
          </p:spPr>
          <p:txBody>
            <a:bodyPr wrap="square">
              <a:spAutoFit/>
            </a:bodyPr>
            <a:lstStyle/>
            <a:p>
              <a:pPr defTabSz="978918">
                <a:lnSpc>
                  <a:spcPct val="90000"/>
                </a:lnSpc>
                <a:spcBef>
                  <a:spcPct val="0"/>
                </a:spcBef>
              </a:pPr>
              <a:r>
                <a:rPr lang="en-US" sz="2200" b="1">
                  <a:solidFill>
                    <a:schemeClr val="bg1"/>
                  </a:solidFill>
                </a:rPr>
                <a:t>Experience reflection and sensemaking through the </a:t>
              </a:r>
              <a:r>
                <a:rPr lang="en-US" sz="2200" b="1" i="1">
                  <a:solidFill>
                    <a:schemeClr val="bg1"/>
                  </a:solidFill>
                </a:rPr>
                <a:t>What?/So What?/Now What?</a:t>
              </a:r>
              <a:r>
                <a:rPr lang="en-US" sz="2200" b="1">
                  <a:solidFill>
                    <a:schemeClr val="bg1"/>
                  </a:solidFill>
                </a:rPr>
                <a:t> Model</a:t>
              </a:r>
              <a:endParaRPr lang="en-US" sz="2200">
                <a:solidFill>
                  <a:schemeClr val="bg1"/>
                </a:solidFill>
              </a:endParaRPr>
            </a:p>
          </p:txBody>
        </p:sp>
      </p:grpSp>
      <p:grpSp>
        <p:nvGrpSpPr>
          <p:cNvPr id="23" name="Group 22">
            <a:extLst>
              <a:ext uri="{FF2B5EF4-FFF2-40B4-BE49-F238E27FC236}">
                <a16:creationId xmlns:a16="http://schemas.microsoft.com/office/drawing/2014/main" id="{3230AD12-755A-A646-59B2-95A2F8572B5C}"/>
              </a:ext>
            </a:extLst>
          </p:cNvPr>
          <p:cNvGrpSpPr/>
          <p:nvPr/>
        </p:nvGrpSpPr>
        <p:grpSpPr>
          <a:xfrm>
            <a:off x="667979" y="4706614"/>
            <a:ext cx="10856042" cy="822960"/>
            <a:chOff x="667979" y="4702986"/>
            <a:chExt cx="10856042" cy="822960"/>
          </a:xfrm>
        </p:grpSpPr>
        <p:sp>
          <p:nvSpPr>
            <p:cNvPr id="24" name="Freeform: Shape 23">
              <a:extLst>
                <a:ext uri="{FF2B5EF4-FFF2-40B4-BE49-F238E27FC236}">
                  <a16:creationId xmlns:a16="http://schemas.microsoft.com/office/drawing/2014/main" id="{CEB968F7-4A03-D2E5-9E9B-6C2CD0479265}"/>
                </a:ext>
              </a:extLst>
            </p:cNvPr>
            <p:cNvSpPr/>
            <p:nvPr/>
          </p:nvSpPr>
          <p:spPr>
            <a:xfrm>
              <a:off x="667979" y="4704438"/>
              <a:ext cx="10856042" cy="820057"/>
            </a:xfrm>
            <a:custGeom>
              <a:avLst/>
              <a:gdLst>
                <a:gd name="connsiteX0" fmla="*/ 0 w 6096000"/>
                <a:gd name="connsiteY0" fmla="*/ 58912 h 589119"/>
                <a:gd name="connsiteX1" fmla="*/ 58912 w 6096000"/>
                <a:gd name="connsiteY1" fmla="*/ 0 h 589119"/>
                <a:gd name="connsiteX2" fmla="*/ 6037088 w 6096000"/>
                <a:gd name="connsiteY2" fmla="*/ 0 h 589119"/>
                <a:gd name="connsiteX3" fmla="*/ 6096000 w 6096000"/>
                <a:gd name="connsiteY3" fmla="*/ 58912 h 589119"/>
                <a:gd name="connsiteX4" fmla="*/ 6096000 w 6096000"/>
                <a:gd name="connsiteY4" fmla="*/ 530207 h 589119"/>
                <a:gd name="connsiteX5" fmla="*/ 6037088 w 6096000"/>
                <a:gd name="connsiteY5" fmla="*/ 589119 h 589119"/>
                <a:gd name="connsiteX6" fmla="*/ 58912 w 6096000"/>
                <a:gd name="connsiteY6" fmla="*/ 589119 h 589119"/>
                <a:gd name="connsiteX7" fmla="*/ 0 w 6096000"/>
                <a:gd name="connsiteY7" fmla="*/ 530207 h 589119"/>
                <a:gd name="connsiteX8" fmla="*/ 0 w 6096000"/>
                <a:gd name="connsiteY8" fmla="*/ 58912 h 5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89119">
                  <a:moveTo>
                    <a:pt x="0" y="58912"/>
                  </a:moveTo>
                  <a:cubicBezTo>
                    <a:pt x="0" y="26376"/>
                    <a:pt x="26376" y="0"/>
                    <a:pt x="58912" y="0"/>
                  </a:cubicBezTo>
                  <a:lnTo>
                    <a:pt x="6037088" y="0"/>
                  </a:lnTo>
                  <a:cubicBezTo>
                    <a:pt x="6069624" y="0"/>
                    <a:pt x="6096000" y="26376"/>
                    <a:pt x="6096000" y="58912"/>
                  </a:cubicBezTo>
                  <a:lnTo>
                    <a:pt x="6096000" y="530207"/>
                  </a:lnTo>
                  <a:cubicBezTo>
                    <a:pt x="6096000" y="562743"/>
                    <a:pt x="6069624" y="589119"/>
                    <a:pt x="6037088" y="589119"/>
                  </a:cubicBezTo>
                  <a:lnTo>
                    <a:pt x="58912" y="589119"/>
                  </a:lnTo>
                  <a:cubicBezTo>
                    <a:pt x="26376" y="589119"/>
                    <a:pt x="0" y="562743"/>
                    <a:pt x="0" y="530207"/>
                  </a:cubicBezTo>
                  <a:lnTo>
                    <a:pt x="0" y="58912"/>
                  </a:lnTo>
                  <a:close/>
                </a:path>
              </a:pathLst>
            </a:custGeom>
            <a:solidFill>
              <a:schemeClr val="accent4"/>
            </a:solidFill>
          </p:spPr>
          <p:style>
            <a:lnRef idx="2">
              <a:schemeClr val="lt1">
                <a:hueOff val="0"/>
                <a:satOff val="0"/>
                <a:lumOff val="0"/>
                <a:alphaOff val="0"/>
              </a:schemeClr>
            </a:lnRef>
            <a:fillRef idx="1">
              <a:schemeClr val="accent4">
                <a:hueOff val="2169337"/>
                <a:satOff val="2896"/>
                <a:lumOff val="-17516"/>
                <a:alphaOff val="0"/>
              </a:schemeClr>
            </a:fillRef>
            <a:effectRef idx="0">
              <a:schemeClr val="accent4">
                <a:hueOff val="2169337"/>
                <a:satOff val="2896"/>
                <a:lumOff val="-17516"/>
                <a:alphaOff val="0"/>
              </a:schemeClr>
            </a:effectRef>
            <a:fontRef idx="minor">
              <a:schemeClr val="lt1"/>
            </a:fontRef>
          </p:style>
          <p:txBody>
            <a:bodyPr spcFirstLastPara="0" vert="horz" wrap="square" lIns="900906" tIns="83908" rIns="83909" bIns="83908" numCol="1" spcCol="1270" anchor="ctr" anchorCtr="0">
              <a:noAutofit/>
            </a:bodyPr>
            <a:lstStyle/>
            <a:p>
              <a:pPr defTabSz="978918">
                <a:lnSpc>
                  <a:spcPct val="90000"/>
                </a:lnSpc>
                <a:spcBef>
                  <a:spcPct val="0"/>
                </a:spcBef>
              </a:pPr>
              <a:endParaRPr lang="en-US" sz="2202" b="1"/>
            </a:p>
          </p:txBody>
        </p:sp>
        <p:sp>
          <p:nvSpPr>
            <p:cNvPr id="25" name="TextBox 24">
              <a:extLst>
                <a:ext uri="{FF2B5EF4-FFF2-40B4-BE49-F238E27FC236}">
                  <a16:creationId xmlns:a16="http://schemas.microsoft.com/office/drawing/2014/main" id="{5A5AC354-7FC1-032F-E401-5BAF254800FE}"/>
                </a:ext>
              </a:extLst>
            </p:cNvPr>
            <p:cNvSpPr txBox="1"/>
            <p:nvPr/>
          </p:nvSpPr>
          <p:spPr>
            <a:xfrm>
              <a:off x="1709994" y="4763601"/>
              <a:ext cx="7231030" cy="701731"/>
            </a:xfrm>
            <a:prstGeom prst="rect">
              <a:avLst/>
            </a:prstGeom>
            <a:noFill/>
          </p:spPr>
          <p:txBody>
            <a:bodyPr wrap="square">
              <a:spAutoFit/>
            </a:bodyPr>
            <a:lstStyle/>
            <a:p>
              <a:pPr defTabSz="978918">
                <a:lnSpc>
                  <a:spcPct val="90000"/>
                </a:lnSpc>
                <a:spcBef>
                  <a:spcPct val="0"/>
                </a:spcBef>
              </a:pPr>
              <a:r>
                <a:rPr lang="en-US" sz="2200" b="1">
                  <a:solidFill>
                    <a:schemeClr val="bg1"/>
                  </a:solidFill>
                </a:rPr>
                <a:t>Reflect on how shared learning shows up in your work and where the practice could be strengthened</a:t>
              </a:r>
              <a:endParaRPr lang="en-US" sz="2200">
                <a:solidFill>
                  <a:schemeClr val="bg1"/>
                </a:solidFill>
              </a:endParaRPr>
            </a:p>
          </p:txBody>
        </p:sp>
        <p:pic>
          <p:nvPicPr>
            <p:cNvPr id="26" name="Graphic 25">
              <a:extLst>
                <a:ext uri="{FF2B5EF4-FFF2-40B4-BE49-F238E27FC236}">
                  <a16:creationId xmlns:a16="http://schemas.microsoft.com/office/drawing/2014/main" id="{E20231DB-C808-258F-99C0-16B56E0A821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49966" y="4702986"/>
              <a:ext cx="822960" cy="822960"/>
            </a:xfrm>
            <a:prstGeom prst="rect">
              <a:avLst/>
            </a:prstGeom>
          </p:spPr>
        </p:pic>
      </p:grpSp>
      <p:grpSp>
        <p:nvGrpSpPr>
          <p:cNvPr id="27" name="Group 26">
            <a:extLst>
              <a:ext uri="{FF2B5EF4-FFF2-40B4-BE49-F238E27FC236}">
                <a16:creationId xmlns:a16="http://schemas.microsoft.com/office/drawing/2014/main" id="{CC2524C4-B8AC-817B-326B-F78225D52B3B}"/>
              </a:ext>
            </a:extLst>
          </p:cNvPr>
          <p:cNvGrpSpPr/>
          <p:nvPr/>
        </p:nvGrpSpPr>
        <p:grpSpPr>
          <a:xfrm>
            <a:off x="667979" y="2001872"/>
            <a:ext cx="10856042" cy="820057"/>
            <a:chOff x="667979" y="2001872"/>
            <a:chExt cx="10856042" cy="820057"/>
          </a:xfrm>
        </p:grpSpPr>
        <p:sp>
          <p:nvSpPr>
            <p:cNvPr id="28" name="Freeform: Shape 27">
              <a:extLst>
                <a:ext uri="{FF2B5EF4-FFF2-40B4-BE49-F238E27FC236}">
                  <a16:creationId xmlns:a16="http://schemas.microsoft.com/office/drawing/2014/main" id="{7362B60C-3C10-C961-B880-B3E97FFEC7EF}"/>
                </a:ext>
              </a:extLst>
            </p:cNvPr>
            <p:cNvSpPr/>
            <p:nvPr/>
          </p:nvSpPr>
          <p:spPr>
            <a:xfrm>
              <a:off x="667979" y="2001872"/>
              <a:ext cx="10856042" cy="820057"/>
            </a:xfrm>
            <a:custGeom>
              <a:avLst/>
              <a:gdLst>
                <a:gd name="connsiteX0" fmla="*/ 0 w 6096000"/>
                <a:gd name="connsiteY0" fmla="*/ 58912 h 589119"/>
                <a:gd name="connsiteX1" fmla="*/ 58912 w 6096000"/>
                <a:gd name="connsiteY1" fmla="*/ 0 h 589119"/>
                <a:gd name="connsiteX2" fmla="*/ 6037088 w 6096000"/>
                <a:gd name="connsiteY2" fmla="*/ 0 h 589119"/>
                <a:gd name="connsiteX3" fmla="*/ 6096000 w 6096000"/>
                <a:gd name="connsiteY3" fmla="*/ 58912 h 589119"/>
                <a:gd name="connsiteX4" fmla="*/ 6096000 w 6096000"/>
                <a:gd name="connsiteY4" fmla="*/ 530207 h 589119"/>
                <a:gd name="connsiteX5" fmla="*/ 6037088 w 6096000"/>
                <a:gd name="connsiteY5" fmla="*/ 589119 h 589119"/>
                <a:gd name="connsiteX6" fmla="*/ 58912 w 6096000"/>
                <a:gd name="connsiteY6" fmla="*/ 589119 h 589119"/>
                <a:gd name="connsiteX7" fmla="*/ 0 w 6096000"/>
                <a:gd name="connsiteY7" fmla="*/ 530207 h 589119"/>
                <a:gd name="connsiteX8" fmla="*/ 0 w 6096000"/>
                <a:gd name="connsiteY8" fmla="*/ 58912 h 5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589119">
                  <a:moveTo>
                    <a:pt x="0" y="58912"/>
                  </a:moveTo>
                  <a:cubicBezTo>
                    <a:pt x="0" y="26376"/>
                    <a:pt x="26376" y="0"/>
                    <a:pt x="58912" y="0"/>
                  </a:cubicBezTo>
                  <a:lnTo>
                    <a:pt x="6037088" y="0"/>
                  </a:lnTo>
                  <a:cubicBezTo>
                    <a:pt x="6069624" y="0"/>
                    <a:pt x="6096000" y="26376"/>
                    <a:pt x="6096000" y="58912"/>
                  </a:cubicBezTo>
                  <a:lnTo>
                    <a:pt x="6096000" y="530207"/>
                  </a:lnTo>
                  <a:cubicBezTo>
                    <a:pt x="6096000" y="562743"/>
                    <a:pt x="6069624" y="589119"/>
                    <a:pt x="6037088" y="589119"/>
                  </a:cubicBezTo>
                  <a:lnTo>
                    <a:pt x="58912" y="589119"/>
                  </a:lnTo>
                  <a:cubicBezTo>
                    <a:pt x="26376" y="589119"/>
                    <a:pt x="0" y="562743"/>
                    <a:pt x="0" y="530207"/>
                  </a:cubicBezTo>
                  <a:lnTo>
                    <a:pt x="0" y="58912"/>
                  </a:lnTo>
                  <a:close/>
                </a:path>
              </a:pathLst>
            </a:custGeom>
            <a:solidFill>
              <a:schemeClr val="tx2"/>
            </a:solidFill>
          </p:spPr>
          <p:style>
            <a:lnRef idx="2">
              <a:schemeClr val="lt1">
                <a:hueOff val="0"/>
                <a:satOff val="0"/>
                <a:lumOff val="0"/>
                <a:alphaOff val="0"/>
              </a:schemeClr>
            </a:lnRef>
            <a:fillRef idx="1">
              <a:schemeClr val="accent4">
                <a:hueOff val="542334"/>
                <a:satOff val="724"/>
                <a:lumOff val="-4379"/>
                <a:alphaOff val="0"/>
              </a:schemeClr>
            </a:fillRef>
            <a:effectRef idx="0">
              <a:schemeClr val="accent4">
                <a:hueOff val="542334"/>
                <a:satOff val="724"/>
                <a:lumOff val="-4379"/>
                <a:alphaOff val="0"/>
              </a:schemeClr>
            </a:effectRef>
            <a:fontRef idx="minor">
              <a:schemeClr val="lt1"/>
            </a:fontRef>
          </p:style>
          <p:txBody>
            <a:bodyPr spcFirstLastPara="0" vert="horz" wrap="square" lIns="900906" tIns="83908" rIns="83909" bIns="83908" numCol="1" spcCol="1270" anchor="ctr" anchorCtr="0">
              <a:noAutofit/>
            </a:bodyPr>
            <a:lstStyle/>
            <a:p>
              <a:pPr defTabSz="978918">
                <a:lnSpc>
                  <a:spcPct val="90000"/>
                </a:lnSpc>
                <a:spcBef>
                  <a:spcPct val="0"/>
                </a:spcBef>
              </a:pPr>
              <a:endParaRPr lang="en-US" sz="2202" b="1"/>
            </a:p>
          </p:txBody>
        </p:sp>
        <p:pic>
          <p:nvPicPr>
            <p:cNvPr id="29" name="Graphic 28">
              <a:extLst>
                <a:ext uri="{FF2B5EF4-FFF2-40B4-BE49-F238E27FC236}">
                  <a16:creationId xmlns:a16="http://schemas.microsoft.com/office/drawing/2014/main" id="{A549EE06-87ED-2BC2-8186-096791E3E53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1406" y="2091860"/>
              <a:ext cx="640080" cy="640080"/>
            </a:xfrm>
            <a:prstGeom prst="rect">
              <a:avLst/>
            </a:prstGeom>
          </p:spPr>
        </p:pic>
        <p:sp>
          <p:nvSpPr>
            <p:cNvPr id="30" name="TextBox 29">
              <a:extLst>
                <a:ext uri="{FF2B5EF4-FFF2-40B4-BE49-F238E27FC236}">
                  <a16:creationId xmlns:a16="http://schemas.microsoft.com/office/drawing/2014/main" id="{62DD033B-BE6A-0A2B-0CDE-FCA0EBCD20FE}"/>
                </a:ext>
              </a:extLst>
            </p:cNvPr>
            <p:cNvSpPr txBox="1"/>
            <p:nvPr/>
          </p:nvSpPr>
          <p:spPr>
            <a:xfrm>
              <a:off x="1709994" y="2061035"/>
              <a:ext cx="7221317" cy="701731"/>
            </a:xfrm>
            <a:prstGeom prst="rect">
              <a:avLst/>
            </a:prstGeom>
            <a:noFill/>
          </p:spPr>
          <p:txBody>
            <a:bodyPr wrap="square">
              <a:spAutoFit/>
            </a:bodyPr>
            <a:lstStyle/>
            <a:p>
              <a:pPr defTabSz="978918">
                <a:lnSpc>
                  <a:spcPct val="90000"/>
                </a:lnSpc>
                <a:spcBef>
                  <a:spcPct val="0"/>
                </a:spcBef>
              </a:pPr>
              <a:r>
                <a:rPr lang="en-US" sz="2200" b="1">
                  <a:solidFill>
                    <a:schemeClr val="bg1"/>
                  </a:solidFill>
                </a:rPr>
                <a:t>Explore why pausing for shared learning matters for adaptive philanthropy</a:t>
              </a:r>
              <a:endParaRPr lang="en-US" sz="2200">
                <a:solidFill>
                  <a:schemeClr val="bg1"/>
                </a:solidFill>
              </a:endParaRPr>
            </a:p>
          </p:txBody>
        </p:sp>
      </p:grpSp>
      <p:sp>
        <p:nvSpPr>
          <p:cNvPr id="31" name="Rectangle: Rounded Corners 30">
            <a:extLst>
              <a:ext uri="{FF2B5EF4-FFF2-40B4-BE49-F238E27FC236}">
                <a16:creationId xmlns:a16="http://schemas.microsoft.com/office/drawing/2014/main" id="{F749CB01-5DAB-520A-0D0B-59BC2FC0218C}"/>
              </a:ext>
            </a:extLst>
          </p:cNvPr>
          <p:cNvSpPr/>
          <p:nvPr/>
        </p:nvSpPr>
        <p:spPr>
          <a:xfrm>
            <a:off x="9022752" y="1028700"/>
            <a:ext cx="1060204" cy="5641985"/>
          </a:xfrm>
          <a:prstGeom prst="roundRect">
            <a:avLst/>
          </a:prstGeom>
          <a:solidFill>
            <a:schemeClr val="bg1">
              <a:alpha val="91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86"/>
          </a:p>
        </p:txBody>
      </p:sp>
      <p:sp>
        <p:nvSpPr>
          <p:cNvPr id="32" name="Rectangle: Rounded Corners 31">
            <a:extLst>
              <a:ext uri="{FF2B5EF4-FFF2-40B4-BE49-F238E27FC236}">
                <a16:creationId xmlns:a16="http://schemas.microsoft.com/office/drawing/2014/main" id="{4639FEA7-E3B8-6ED5-2FF6-0AFFA8DCF119}"/>
              </a:ext>
            </a:extLst>
          </p:cNvPr>
          <p:cNvSpPr/>
          <p:nvPr/>
        </p:nvSpPr>
        <p:spPr>
          <a:xfrm>
            <a:off x="10226492" y="1028700"/>
            <a:ext cx="1060204" cy="5641986"/>
          </a:xfrm>
          <a:prstGeom prst="roundRect">
            <a:avLst/>
          </a:prstGeom>
          <a:solidFill>
            <a:schemeClr val="bg1">
              <a:alpha val="91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86"/>
          </a:p>
        </p:txBody>
      </p:sp>
      <p:grpSp>
        <p:nvGrpSpPr>
          <p:cNvPr id="33" name="Group 32">
            <a:extLst>
              <a:ext uri="{FF2B5EF4-FFF2-40B4-BE49-F238E27FC236}">
                <a16:creationId xmlns:a16="http://schemas.microsoft.com/office/drawing/2014/main" id="{1D7C3A66-F54D-C706-141B-4EB00504F351}"/>
              </a:ext>
            </a:extLst>
          </p:cNvPr>
          <p:cNvGrpSpPr/>
          <p:nvPr/>
        </p:nvGrpSpPr>
        <p:grpSpPr>
          <a:xfrm>
            <a:off x="9309415" y="3020449"/>
            <a:ext cx="486878" cy="3255958"/>
            <a:chOff x="8269741" y="3185561"/>
            <a:chExt cx="486878" cy="2748619"/>
          </a:xfrm>
        </p:grpSpPr>
        <p:pic>
          <p:nvPicPr>
            <p:cNvPr id="34" name="Graphic 33">
              <a:extLst>
                <a:ext uri="{FF2B5EF4-FFF2-40B4-BE49-F238E27FC236}">
                  <a16:creationId xmlns:a16="http://schemas.microsoft.com/office/drawing/2014/main" id="{96860767-BBEB-77C1-E12C-38244FAA8D5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3185561"/>
              <a:ext cx="486878" cy="486878"/>
            </a:xfrm>
            <a:prstGeom prst="rect">
              <a:avLst/>
            </a:prstGeom>
          </p:spPr>
        </p:pic>
        <p:pic>
          <p:nvPicPr>
            <p:cNvPr id="35" name="Graphic 34">
              <a:extLst>
                <a:ext uri="{FF2B5EF4-FFF2-40B4-BE49-F238E27FC236}">
                  <a16:creationId xmlns:a16="http://schemas.microsoft.com/office/drawing/2014/main" id="{5B04C5E8-B121-F541-6FEA-3AECD436294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3935912"/>
              <a:ext cx="486878" cy="486878"/>
            </a:xfrm>
            <a:prstGeom prst="rect">
              <a:avLst/>
            </a:prstGeom>
          </p:spPr>
        </p:pic>
        <p:pic>
          <p:nvPicPr>
            <p:cNvPr id="36" name="Graphic 35">
              <a:extLst>
                <a:ext uri="{FF2B5EF4-FFF2-40B4-BE49-F238E27FC236}">
                  <a16:creationId xmlns:a16="http://schemas.microsoft.com/office/drawing/2014/main" id="{33C8B13A-E2A7-3281-D69B-206BB08F150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4700843"/>
              <a:ext cx="486878" cy="486878"/>
            </a:xfrm>
            <a:prstGeom prst="rect">
              <a:avLst/>
            </a:prstGeom>
          </p:spPr>
        </p:pic>
        <p:pic>
          <p:nvPicPr>
            <p:cNvPr id="37" name="Graphic 36">
              <a:extLst>
                <a:ext uri="{FF2B5EF4-FFF2-40B4-BE49-F238E27FC236}">
                  <a16:creationId xmlns:a16="http://schemas.microsoft.com/office/drawing/2014/main" id="{74B9241C-7F86-2601-A540-D268B7868B3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5447302"/>
              <a:ext cx="486878" cy="486878"/>
            </a:xfrm>
            <a:prstGeom prst="rect">
              <a:avLst/>
            </a:prstGeom>
          </p:spPr>
        </p:pic>
      </p:grpSp>
      <p:grpSp>
        <p:nvGrpSpPr>
          <p:cNvPr id="38" name="Group 37">
            <a:extLst>
              <a:ext uri="{FF2B5EF4-FFF2-40B4-BE49-F238E27FC236}">
                <a16:creationId xmlns:a16="http://schemas.microsoft.com/office/drawing/2014/main" id="{0399C32D-E19E-FC02-22D4-A0B2D031329A}"/>
              </a:ext>
            </a:extLst>
          </p:cNvPr>
          <p:cNvGrpSpPr/>
          <p:nvPr/>
        </p:nvGrpSpPr>
        <p:grpSpPr>
          <a:xfrm>
            <a:off x="10513155" y="2112982"/>
            <a:ext cx="486878" cy="2373063"/>
            <a:chOff x="8269741" y="2419494"/>
            <a:chExt cx="486878" cy="2003296"/>
          </a:xfrm>
        </p:grpSpPr>
        <p:pic>
          <p:nvPicPr>
            <p:cNvPr id="39" name="Graphic 38">
              <a:extLst>
                <a:ext uri="{FF2B5EF4-FFF2-40B4-BE49-F238E27FC236}">
                  <a16:creationId xmlns:a16="http://schemas.microsoft.com/office/drawing/2014/main" id="{73FB048F-C784-E47A-75EA-ED1F1967BEF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2419494"/>
              <a:ext cx="486878" cy="486878"/>
            </a:xfrm>
            <a:prstGeom prst="rect">
              <a:avLst/>
            </a:prstGeom>
          </p:spPr>
        </p:pic>
        <p:pic>
          <p:nvPicPr>
            <p:cNvPr id="40" name="Graphic 39">
              <a:extLst>
                <a:ext uri="{FF2B5EF4-FFF2-40B4-BE49-F238E27FC236}">
                  <a16:creationId xmlns:a16="http://schemas.microsoft.com/office/drawing/2014/main" id="{A7D556FD-FC9A-446E-A112-78D39745151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3185561"/>
              <a:ext cx="486878" cy="486878"/>
            </a:xfrm>
            <a:prstGeom prst="rect">
              <a:avLst/>
            </a:prstGeom>
          </p:spPr>
        </p:pic>
        <p:pic>
          <p:nvPicPr>
            <p:cNvPr id="41" name="Graphic 40">
              <a:extLst>
                <a:ext uri="{FF2B5EF4-FFF2-40B4-BE49-F238E27FC236}">
                  <a16:creationId xmlns:a16="http://schemas.microsoft.com/office/drawing/2014/main" id="{24FDB64E-A623-597E-5939-A4D8EC284F7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69741" y="3935912"/>
              <a:ext cx="486878" cy="486878"/>
            </a:xfrm>
            <a:prstGeom prst="rect">
              <a:avLst/>
            </a:prstGeom>
          </p:spPr>
        </p:pic>
      </p:grpSp>
      <p:pic>
        <p:nvPicPr>
          <p:cNvPr id="42" name="Graphic 41">
            <a:extLst>
              <a:ext uri="{FF2B5EF4-FFF2-40B4-BE49-F238E27FC236}">
                <a16:creationId xmlns:a16="http://schemas.microsoft.com/office/drawing/2014/main" id="{67024E35-1101-1EDC-705A-F6F2A3E89F9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241499" y="1189702"/>
            <a:ext cx="640080" cy="640080"/>
          </a:xfrm>
          <a:prstGeom prst="rect">
            <a:avLst/>
          </a:prstGeom>
        </p:spPr>
      </p:pic>
      <p:pic>
        <p:nvPicPr>
          <p:cNvPr id="43" name="Graphic 42">
            <a:extLst>
              <a:ext uri="{FF2B5EF4-FFF2-40B4-BE49-F238E27FC236}">
                <a16:creationId xmlns:a16="http://schemas.microsoft.com/office/drawing/2014/main" id="{AE310B44-0980-82C1-1B86-C712C646E13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348180" y="1098262"/>
            <a:ext cx="822960" cy="822960"/>
          </a:xfrm>
          <a:prstGeom prst="rect">
            <a:avLst/>
          </a:prstGeom>
        </p:spPr>
      </p:pic>
    </p:spTree>
    <p:extLst>
      <p:ext uri="{BB962C8B-B14F-4D97-AF65-F5344CB8AC3E}">
        <p14:creationId xmlns:p14="http://schemas.microsoft.com/office/powerpoint/2010/main" val="2509837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2FD7-5F4F-30CC-E833-17182F381ED8}"/>
              </a:ext>
            </a:extLst>
          </p:cNvPr>
          <p:cNvSpPr>
            <a:spLocks noGrp="1"/>
          </p:cNvSpPr>
          <p:nvPr>
            <p:ph type="ctrTitle"/>
          </p:nvPr>
        </p:nvSpPr>
        <p:spPr/>
        <p:txBody>
          <a:bodyPr>
            <a:noAutofit/>
          </a:bodyPr>
          <a:lstStyle/>
          <a:p>
            <a:r>
              <a:rPr lang="en-US" sz="6800"/>
              <a:t>Why Internal Learning Matters</a:t>
            </a:r>
          </a:p>
        </p:txBody>
      </p:sp>
      <p:sp>
        <p:nvSpPr>
          <p:cNvPr id="12" name="Subtitle 11">
            <a:extLst>
              <a:ext uri="{FF2B5EF4-FFF2-40B4-BE49-F238E27FC236}">
                <a16:creationId xmlns:a16="http://schemas.microsoft.com/office/drawing/2014/main" id="{4073A1E4-D88D-CA2C-99CD-7CBD43570FD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818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B876B-BA14-AEC4-5390-6A3EDEEAC2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0E13A-9B28-929C-A343-82AB021DEE72}"/>
              </a:ext>
            </a:extLst>
          </p:cNvPr>
          <p:cNvSpPr>
            <a:spLocks noGrp="1"/>
          </p:cNvSpPr>
          <p:nvPr>
            <p:ph type="title"/>
          </p:nvPr>
        </p:nvSpPr>
        <p:spPr>
          <a:xfrm>
            <a:off x="694310" y="666619"/>
            <a:ext cx="11111842" cy="1187450"/>
          </a:xfrm>
        </p:spPr>
        <p:txBody>
          <a:bodyPr>
            <a:normAutofit/>
          </a:bodyPr>
          <a:lstStyle/>
          <a:p>
            <a:r>
              <a:rPr lang="en-US" sz="3600"/>
              <a:t>Aligning Learning, Performance, and Impact</a:t>
            </a:r>
          </a:p>
        </p:txBody>
      </p:sp>
      <p:sp>
        <p:nvSpPr>
          <p:cNvPr id="6" name="Text Placeholder 5">
            <a:extLst>
              <a:ext uri="{FF2B5EF4-FFF2-40B4-BE49-F238E27FC236}">
                <a16:creationId xmlns:a16="http://schemas.microsoft.com/office/drawing/2014/main" id="{C3BC7970-F001-711D-CECA-CA65C2E947EE}"/>
              </a:ext>
            </a:extLst>
          </p:cNvPr>
          <p:cNvSpPr>
            <a:spLocks noGrp="1"/>
          </p:cNvSpPr>
          <p:nvPr>
            <p:ph type="body" sz="quarter" idx="11"/>
          </p:nvPr>
        </p:nvSpPr>
        <p:spPr>
          <a:xfrm>
            <a:off x="5671364" y="2499356"/>
            <a:ext cx="5907279" cy="3815912"/>
          </a:xfrm>
        </p:spPr>
        <p:txBody>
          <a:bodyPr/>
          <a:lstStyle/>
          <a:p>
            <a:pPr>
              <a:spcBef>
                <a:spcPts val="1200"/>
              </a:spcBef>
            </a:pPr>
            <a:r>
              <a:rPr lang="en-US" sz="2400" b="1"/>
              <a:t>Strengthens accountability </a:t>
            </a:r>
            <a:r>
              <a:rPr lang="en-US" sz="2400"/>
              <a:t>to our core values, strategic approaches, and commitments (internally and externally)</a:t>
            </a:r>
          </a:p>
          <a:p>
            <a:pPr>
              <a:spcBef>
                <a:spcPts val="1200"/>
              </a:spcBef>
            </a:pPr>
            <a:r>
              <a:rPr lang="en-US" sz="2400"/>
              <a:t>Builds </a:t>
            </a:r>
            <a:r>
              <a:rPr lang="en-US" sz="2400" b="1"/>
              <a:t>shared understanding and alignment </a:t>
            </a:r>
            <a:r>
              <a:rPr lang="en-US" sz="2400"/>
              <a:t>across roles and teams</a:t>
            </a:r>
          </a:p>
          <a:p>
            <a:pPr>
              <a:spcBef>
                <a:spcPts val="1200"/>
              </a:spcBef>
            </a:pPr>
            <a:r>
              <a:rPr lang="en-US" sz="2400"/>
              <a:t>Makes </a:t>
            </a:r>
            <a:r>
              <a:rPr lang="en-US" sz="2400" b="1"/>
              <a:t>individual and team knowledge visible, shared, and usable </a:t>
            </a:r>
            <a:r>
              <a:rPr lang="en-US" sz="2400"/>
              <a:t>across the organization</a:t>
            </a:r>
            <a:endParaRPr lang="en-US"/>
          </a:p>
        </p:txBody>
      </p:sp>
      <p:grpSp>
        <p:nvGrpSpPr>
          <p:cNvPr id="18" name="Group 17">
            <a:extLst>
              <a:ext uri="{FF2B5EF4-FFF2-40B4-BE49-F238E27FC236}">
                <a16:creationId xmlns:a16="http://schemas.microsoft.com/office/drawing/2014/main" id="{0C241481-093E-AAD0-1540-900B367BA909}"/>
              </a:ext>
            </a:extLst>
          </p:cNvPr>
          <p:cNvGrpSpPr/>
          <p:nvPr/>
        </p:nvGrpSpPr>
        <p:grpSpPr>
          <a:xfrm>
            <a:off x="694310" y="2160689"/>
            <a:ext cx="4216357" cy="4294085"/>
            <a:chOff x="6714109" y="1682516"/>
            <a:chExt cx="4772258" cy="4772258"/>
          </a:xfrm>
        </p:grpSpPr>
        <p:sp>
          <p:nvSpPr>
            <p:cNvPr id="21" name="Freeform: Shape 20">
              <a:extLst>
                <a:ext uri="{FF2B5EF4-FFF2-40B4-BE49-F238E27FC236}">
                  <a16:creationId xmlns:a16="http://schemas.microsoft.com/office/drawing/2014/main" id="{79BE0DB6-E60D-E270-2760-DDBA7B7B02FA}"/>
                </a:ext>
              </a:extLst>
            </p:cNvPr>
            <p:cNvSpPr/>
            <p:nvPr/>
          </p:nvSpPr>
          <p:spPr>
            <a:xfrm>
              <a:off x="6714109" y="1682516"/>
              <a:ext cx="4772258" cy="4772258"/>
            </a:xfrm>
            <a:custGeom>
              <a:avLst/>
              <a:gdLst>
                <a:gd name="connsiteX0" fmla="*/ 0 w 5418667"/>
                <a:gd name="connsiteY0" fmla="*/ 2709334 h 5418667"/>
                <a:gd name="connsiteX1" fmla="*/ 2709334 w 5418667"/>
                <a:gd name="connsiteY1" fmla="*/ 0 h 5418667"/>
                <a:gd name="connsiteX2" fmla="*/ 5418668 w 5418667"/>
                <a:gd name="connsiteY2" fmla="*/ 2709334 h 5418667"/>
                <a:gd name="connsiteX3" fmla="*/ 2709334 w 5418667"/>
                <a:gd name="connsiteY3" fmla="*/ 5418668 h 5418667"/>
                <a:gd name="connsiteX4" fmla="*/ 0 w 5418667"/>
                <a:gd name="connsiteY4" fmla="*/ 2709334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7" h="5418667">
                  <a:moveTo>
                    <a:pt x="0" y="2709334"/>
                  </a:moveTo>
                  <a:cubicBezTo>
                    <a:pt x="0" y="1213010"/>
                    <a:pt x="1213010" y="0"/>
                    <a:pt x="2709334" y="0"/>
                  </a:cubicBezTo>
                  <a:cubicBezTo>
                    <a:pt x="4205658" y="0"/>
                    <a:pt x="5418668" y="1213010"/>
                    <a:pt x="5418668" y="2709334"/>
                  </a:cubicBezTo>
                  <a:cubicBezTo>
                    <a:pt x="5418668" y="4205658"/>
                    <a:pt x="4205658" y="5418668"/>
                    <a:pt x="2709334" y="5418668"/>
                  </a:cubicBezTo>
                  <a:cubicBezTo>
                    <a:pt x="1213010" y="5418668"/>
                    <a:pt x="0" y="4205658"/>
                    <a:pt x="0" y="2709334"/>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1890437" tIns="398949" rIns="1890438" bIns="4462950" numCol="1" spcCol="1270" anchor="ctr" anchorCtr="0">
              <a:noAutofit/>
            </a:bodyPr>
            <a:lstStyle/>
            <a:p>
              <a:pPr marL="0" lvl="0" indent="0" algn="ctr" defTabSz="800100">
                <a:lnSpc>
                  <a:spcPct val="90000"/>
                </a:lnSpc>
                <a:spcBef>
                  <a:spcPct val="0"/>
                </a:spcBef>
                <a:spcAft>
                  <a:spcPct val="35000"/>
                </a:spcAft>
                <a:buNone/>
              </a:pPr>
              <a:endParaRPr lang="en-US" sz="1800" b="1" kern="1200"/>
            </a:p>
          </p:txBody>
        </p:sp>
        <p:sp>
          <p:nvSpPr>
            <p:cNvPr id="22" name="Freeform: Shape 21">
              <a:extLst>
                <a:ext uri="{FF2B5EF4-FFF2-40B4-BE49-F238E27FC236}">
                  <a16:creationId xmlns:a16="http://schemas.microsoft.com/office/drawing/2014/main" id="{D3C32840-C904-046B-174F-47AE63F27ED0}"/>
                </a:ext>
              </a:extLst>
            </p:cNvPr>
            <p:cNvSpPr/>
            <p:nvPr/>
          </p:nvSpPr>
          <p:spPr>
            <a:xfrm>
              <a:off x="7424552" y="3103400"/>
              <a:ext cx="3351373" cy="3351373"/>
            </a:xfrm>
            <a:custGeom>
              <a:avLst/>
              <a:gdLst>
                <a:gd name="connsiteX0" fmla="*/ 0 w 4064000"/>
                <a:gd name="connsiteY0" fmla="*/ 2032000 h 4064000"/>
                <a:gd name="connsiteX1" fmla="*/ 2032000 w 4064000"/>
                <a:gd name="connsiteY1" fmla="*/ 0 h 4064000"/>
                <a:gd name="connsiteX2" fmla="*/ 4064000 w 4064000"/>
                <a:gd name="connsiteY2" fmla="*/ 2032000 h 4064000"/>
                <a:gd name="connsiteX3" fmla="*/ 2032000 w 4064000"/>
                <a:gd name="connsiteY3" fmla="*/ 4064000 h 4064000"/>
                <a:gd name="connsiteX4" fmla="*/ 0 w 4064000"/>
                <a:gd name="connsiteY4" fmla="*/ 2032000 h 40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4064000">
                  <a:moveTo>
                    <a:pt x="0" y="2032000"/>
                  </a:moveTo>
                  <a:cubicBezTo>
                    <a:pt x="0" y="909757"/>
                    <a:pt x="909757" y="0"/>
                    <a:pt x="2032000" y="0"/>
                  </a:cubicBezTo>
                  <a:cubicBezTo>
                    <a:pt x="3154243" y="0"/>
                    <a:pt x="4064000" y="909757"/>
                    <a:pt x="4064000" y="2032000"/>
                  </a:cubicBezTo>
                  <a:cubicBezTo>
                    <a:pt x="4064000" y="3154243"/>
                    <a:pt x="3154243" y="4064000"/>
                    <a:pt x="2032000" y="4064000"/>
                  </a:cubicBezTo>
                  <a:cubicBezTo>
                    <a:pt x="909757" y="4064000"/>
                    <a:pt x="0" y="3154243"/>
                    <a:pt x="0" y="203200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0" vert="horz" wrap="square" lIns="1213104" tIns="382016" rIns="1213104" bIns="3176016" numCol="1" spcCol="1270" anchor="ctr" anchorCtr="0">
              <a:noAutofit/>
            </a:bodyPr>
            <a:lstStyle/>
            <a:p>
              <a:pPr marL="0" lvl="0" indent="0" algn="ctr" defTabSz="800100">
                <a:lnSpc>
                  <a:spcPct val="90000"/>
                </a:lnSpc>
                <a:spcBef>
                  <a:spcPct val="0"/>
                </a:spcBef>
                <a:spcAft>
                  <a:spcPct val="35000"/>
                </a:spcAft>
                <a:buNone/>
              </a:pPr>
              <a:endParaRPr lang="en-US" sz="1800" b="1" kern="1200"/>
            </a:p>
          </p:txBody>
        </p:sp>
        <p:sp>
          <p:nvSpPr>
            <p:cNvPr id="23" name="Freeform: Shape 22">
              <a:extLst>
                <a:ext uri="{FF2B5EF4-FFF2-40B4-BE49-F238E27FC236}">
                  <a16:creationId xmlns:a16="http://schemas.microsoft.com/office/drawing/2014/main" id="{F998E49C-6A44-A9BE-1E47-C1B378C0B488}"/>
                </a:ext>
              </a:extLst>
            </p:cNvPr>
            <p:cNvSpPr/>
            <p:nvPr/>
          </p:nvSpPr>
          <p:spPr>
            <a:xfrm>
              <a:off x="8247985" y="4750266"/>
              <a:ext cx="1704507" cy="1704507"/>
            </a:xfrm>
            <a:custGeom>
              <a:avLst/>
              <a:gdLst>
                <a:gd name="connsiteX0" fmla="*/ 0 w 2709333"/>
                <a:gd name="connsiteY0" fmla="*/ 1354667 h 2709333"/>
                <a:gd name="connsiteX1" fmla="*/ 1354667 w 2709333"/>
                <a:gd name="connsiteY1" fmla="*/ 0 h 2709333"/>
                <a:gd name="connsiteX2" fmla="*/ 2709334 w 2709333"/>
                <a:gd name="connsiteY2" fmla="*/ 1354667 h 2709333"/>
                <a:gd name="connsiteX3" fmla="*/ 1354667 w 2709333"/>
                <a:gd name="connsiteY3" fmla="*/ 2709334 h 2709333"/>
                <a:gd name="connsiteX4" fmla="*/ 0 w 2709333"/>
                <a:gd name="connsiteY4" fmla="*/ 1354667 h 270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33" h="2709333">
                  <a:moveTo>
                    <a:pt x="0" y="1354667"/>
                  </a:moveTo>
                  <a:cubicBezTo>
                    <a:pt x="0" y="606505"/>
                    <a:pt x="606505" y="0"/>
                    <a:pt x="1354667" y="0"/>
                  </a:cubicBezTo>
                  <a:cubicBezTo>
                    <a:pt x="2102829" y="0"/>
                    <a:pt x="2709334" y="606505"/>
                    <a:pt x="2709334" y="1354667"/>
                  </a:cubicBezTo>
                  <a:cubicBezTo>
                    <a:pt x="2709334" y="2102829"/>
                    <a:pt x="2102829" y="2709334"/>
                    <a:pt x="1354667" y="2709334"/>
                  </a:cubicBezTo>
                  <a:cubicBezTo>
                    <a:pt x="606505" y="2709334"/>
                    <a:pt x="0" y="2102829"/>
                    <a:pt x="0" y="1354667"/>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4788" tIns="805349" rIns="524789" bIns="805350" numCol="1" spcCol="1270" anchor="ctr" anchorCtr="0">
              <a:noAutofit/>
            </a:bodyPr>
            <a:lstStyle/>
            <a:p>
              <a:pPr marL="0" lvl="0" indent="0" algn="ctr" defTabSz="800100">
                <a:lnSpc>
                  <a:spcPct val="90000"/>
                </a:lnSpc>
                <a:spcBef>
                  <a:spcPct val="0"/>
                </a:spcBef>
                <a:spcAft>
                  <a:spcPct val="35000"/>
                </a:spcAft>
                <a:buNone/>
              </a:pPr>
              <a:endParaRPr lang="en-US" sz="1800" b="1" kern="1200"/>
            </a:p>
          </p:txBody>
        </p:sp>
        <p:sp>
          <p:nvSpPr>
            <p:cNvPr id="30" name="Arrow: Up-Down 29">
              <a:extLst>
                <a:ext uri="{FF2B5EF4-FFF2-40B4-BE49-F238E27FC236}">
                  <a16:creationId xmlns:a16="http://schemas.microsoft.com/office/drawing/2014/main" id="{3809E48D-DDDD-64C8-6FE5-143B787091FB}"/>
                </a:ext>
              </a:extLst>
            </p:cNvPr>
            <p:cNvSpPr/>
            <p:nvPr/>
          </p:nvSpPr>
          <p:spPr>
            <a:xfrm>
              <a:off x="8964363" y="2816320"/>
              <a:ext cx="271750" cy="574158"/>
            </a:xfrm>
            <a:prstGeom prst="up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Up-Down 30">
              <a:extLst>
                <a:ext uri="{FF2B5EF4-FFF2-40B4-BE49-F238E27FC236}">
                  <a16:creationId xmlns:a16="http://schemas.microsoft.com/office/drawing/2014/main" id="{C816E3B2-4597-8AC3-8957-4ACD885F727A}"/>
                </a:ext>
              </a:extLst>
            </p:cNvPr>
            <p:cNvSpPr/>
            <p:nvPr/>
          </p:nvSpPr>
          <p:spPr>
            <a:xfrm>
              <a:off x="8964363" y="4466158"/>
              <a:ext cx="271750" cy="574158"/>
            </a:xfrm>
            <a:prstGeom prst="up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AB521FA-C154-A4CB-E5A0-5BCB147AC4F6}"/>
                </a:ext>
              </a:extLst>
            </p:cNvPr>
            <p:cNvSpPr txBox="1"/>
            <p:nvPr/>
          </p:nvSpPr>
          <p:spPr>
            <a:xfrm>
              <a:off x="6714110" y="5091030"/>
              <a:ext cx="4772257" cy="400110"/>
            </a:xfrm>
            <a:prstGeom prst="rect">
              <a:avLst/>
            </a:prstGeom>
            <a:noFill/>
          </p:spPr>
          <p:txBody>
            <a:bodyPr wrap="square" rtlCol="0">
              <a:spAutoFit/>
            </a:bodyPr>
            <a:lstStyle/>
            <a:p>
              <a:pPr algn="ctr"/>
              <a:r>
                <a:rPr lang="en-US" sz="2000" b="1">
                  <a:solidFill>
                    <a:schemeClr val="bg1"/>
                  </a:solidFill>
                </a:rPr>
                <a:t>Individual </a:t>
              </a:r>
            </a:p>
          </p:txBody>
        </p:sp>
        <p:pic>
          <p:nvPicPr>
            <p:cNvPr id="2" name="Graphic 1">
              <a:extLst>
                <a:ext uri="{FF2B5EF4-FFF2-40B4-BE49-F238E27FC236}">
                  <a16:creationId xmlns:a16="http://schemas.microsoft.com/office/drawing/2014/main" id="{7D4C091A-364D-1BA5-768F-78507A15DA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0198" y="5473929"/>
              <a:ext cx="640080" cy="640080"/>
            </a:xfrm>
            <a:prstGeom prst="rect">
              <a:avLst/>
            </a:prstGeom>
          </p:spPr>
        </p:pic>
        <p:sp>
          <p:nvSpPr>
            <p:cNvPr id="25" name="TextBox 24">
              <a:extLst>
                <a:ext uri="{FF2B5EF4-FFF2-40B4-BE49-F238E27FC236}">
                  <a16:creationId xmlns:a16="http://schemas.microsoft.com/office/drawing/2014/main" id="{DAC7C49F-6794-2322-D685-49984294D669}"/>
                </a:ext>
              </a:extLst>
            </p:cNvPr>
            <p:cNvSpPr txBox="1"/>
            <p:nvPr/>
          </p:nvSpPr>
          <p:spPr>
            <a:xfrm>
              <a:off x="6714109" y="3407413"/>
              <a:ext cx="4772258" cy="400110"/>
            </a:xfrm>
            <a:prstGeom prst="rect">
              <a:avLst/>
            </a:prstGeom>
            <a:noFill/>
          </p:spPr>
          <p:txBody>
            <a:bodyPr wrap="square" rtlCol="0">
              <a:spAutoFit/>
            </a:bodyPr>
            <a:lstStyle/>
            <a:p>
              <a:pPr algn="ctr"/>
              <a:r>
                <a:rPr lang="en-US" sz="2000" b="1">
                  <a:solidFill>
                    <a:schemeClr val="bg1"/>
                  </a:solidFill>
                </a:rPr>
                <a:t>Team</a:t>
              </a:r>
            </a:p>
          </p:txBody>
        </p:sp>
        <p:pic>
          <p:nvPicPr>
            <p:cNvPr id="3" name="Graphic 2">
              <a:extLst>
                <a:ext uri="{FF2B5EF4-FFF2-40B4-BE49-F238E27FC236}">
                  <a16:creationId xmlns:a16="http://schemas.microsoft.com/office/drawing/2014/main" id="{6A9C19E7-F11B-B7B3-4DEF-70708828BF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65681" y="3591043"/>
              <a:ext cx="1069115" cy="1069115"/>
            </a:xfrm>
            <a:prstGeom prst="rect">
              <a:avLst/>
            </a:prstGeom>
          </p:spPr>
        </p:pic>
        <p:sp>
          <p:nvSpPr>
            <p:cNvPr id="28" name="TextBox 27">
              <a:extLst>
                <a:ext uri="{FF2B5EF4-FFF2-40B4-BE49-F238E27FC236}">
                  <a16:creationId xmlns:a16="http://schemas.microsoft.com/office/drawing/2014/main" id="{3F11E676-79E7-D8D9-2C56-129254CF9A63}"/>
                </a:ext>
              </a:extLst>
            </p:cNvPr>
            <p:cNvSpPr txBox="1"/>
            <p:nvPr/>
          </p:nvSpPr>
          <p:spPr>
            <a:xfrm>
              <a:off x="6714109" y="1793825"/>
              <a:ext cx="4772258" cy="400110"/>
            </a:xfrm>
            <a:prstGeom prst="rect">
              <a:avLst/>
            </a:prstGeom>
            <a:noFill/>
          </p:spPr>
          <p:txBody>
            <a:bodyPr wrap="square" rtlCol="0">
              <a:spAutoFit/>
            </a:bodyPr>
            <a:lstStyle/>
            <a:p>
              <a:pPr algn="ctr"/>
              <a:r>
                <a:rPr lang="en-US" sz="2000" b="1">
                  <a:solidFill>
                    <a:schemeClr val="bg1"/>
                  </a:solidFill>
                </a:rPr>
                <a:t>Organization</a:t>
              </a:r>
            </a:p>
          </p:txBody>
        </p:sp>
        <p:pic>
          <p:nvPicPr>
            <p:cNvPr id="15" name="Graphic 14">
              <a:extLst>
                <a:ext uri="{FF2B5EF4-FFF2-40B4-BE49-F238E27FC236}">
                  <a16:creationId xmlns:a16="http://schemas.microsoft.com/office/drawing/2014/main" id="{AB4A28B1-AE50-315F-51F8-43CC70E8AF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94346" y="2164262"/>
              <a:ext cx="611784" cy="611784"/>
            </a:xfrm>
            <a:prstGeom prst="rect">
              <a:avLst/>
            </a:prstGeom>
          </p:spPr>
        </p:pic>
      </p:grpSp>
    </p:spTree>
    <p:extLst>
      <p:ext uri="{BB962C8B-B14F-4D97-AF65-F5344CB8AC3E}">
        <p14:creationId xmlns:p14="http://schemas.microsoft.com/office/powerpoint/2010/main" val="88960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CA88-8835-FD79-6A17-C7CA61676E8C}"/>
              </a:ext>
            </a:extLst>
          </p:cNvPr>
          <p:cNvSpPr>
            <a:spLocks noGrp="1"/>
          </p:cNvSpPr>
          <p:nvPr>
            <p:ph type="title"/>
          </p:nvPr>
        </p:nvSpPr>
        <p:spPr>
          <a:xfrm>
            <a:off x="581682" y="708026"/>
            <a:ext cx="11111842" cy="1187450"/>
          </a:xfrm>
        </p:spPr>
        <p:txBody>
          <a:bodyPr/>
          <a:lstStyle/>
          <a:p>
            <a:r>
              <a:rPr lang="en-US"/>
              <a:t>Reflecting With Purpose</a:t>
            </a:r>
          </a:p>
        </p:txBody>
      </p:sp>
      <p:sp>
        <p:nvSpPr>
          <p:cNvPr id="8" name="Text Placeholder 7">
            <a:extLst>
              <a:ext uri="{FF2B5EF4-FFF2-40B4-BE49-F238E27FC236}">
                <a16:creationId xmlns:a16="http://schemas.microsoft.com/office/drawing/2014/main" id="{700EE7D4-D879-F13C-5AED-C75F3791A3E5}"/>
              </a:ext>
            </a:extLst>
          </p:cNvPr>
          <p:cNvSpPr>
            <a:spLocks noGrp="1"/>
          </p:cNvSpPr>
          <p:nvPr>
            <p:ph type="body" sz="quarter" idx="11"/>
          </p:nvPr>
        </p:nvSpPr>
        <p:spPr>
          <a:xfrm>
            <a:off x="581682" y="2470150"/>
            <a:ext cx="5629548" cy="3815912"/>
          </a:xfrm>
        </p:spPr>
        <p:txBody>
          <a:bodyPr>
            <a:normAutofit/>
          </a:bodyPr>
          <a:lstStyle/>
          <a:p>
            <a:pPr>
              <a:spcBef>
                <a:spcPts val="1200"/>
              </a:spcBef>
            </a:pPr>
            <a:r>
              <a:rPr lang="en-US" sz="2400"/>
              <a:t>Supports </a:t>
            </a:r>
            <a:r>
              <a:rPr lang="en-US" sz="2400" b="1"/>
              <a:t>shared reflection and collective sensemaking </a:t>
            </a:r>
            <a:r>
              <a:rPr lang="en-US" sz="2400"/>
              <a:t>amid complexity and change</a:t>
            </a:r>
          </a:p>
          <a:p>
            <a:pPr>
              <a:spcBef>
                <a:spcPts val="1200"/>
              </a:spcBef>
            </a:pPr>
            <a:r>
              <a:rPr lang="en-US" sz="2400"/>
              <a:t>Learning </a:t>
            </a:r>
            <a:r>
              <a:rPr lang="en-US" sz="2400" b="1"/>
              <a:t>informs and drives action</a:t>
            </a:r>
          </a:p>
          <a:p>
            <a:pPr>
              <a:spcBef>
                <a:spcPts val="1200"/>
              </a:spcBef>
            </a:pPr>
            <a:r>
              <a:rPr lang="en-US" sz="2400"/>
              <a:t>Supports </a:t>
            </a:r>
            <a:r>
              <a:rPr lang="en-US" sz="2400" b="1"/>
              <a:t>adaptive, responsive strategic decision‑making</a:t>
            </a:r>
          </a:p>
        </p:txBody>
      </p:sp>
      <p:pic>
        <p:nvPicPr>
          <p:cNvPr id="11" name="Picture 10">
            <a:extLst>
              <a:ext uri="{FF2B5EF4-FFF2-40B4-BE49-F238E27FC236}">
                <a16:creationId xmlns:a16="http://schemas.microsoft.com/office/drawing/2014/main" id="{E5749F68-2A72-3EFD-CBBD-F1EF6C1C6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130" y="1211263"/>
            <a:ext cx="5099614" cy="5171704"/>
          </a:xfrm>
          <a:prstGeom prst="rect">
            <a:avLst/>
          </a:prstGeom>
        </p:spPr>
      </p:pic>
    </p:spTree>
    <p:extLst>
      <p:ext uri="{BB962C8B-B14F-4D97-AF65-F5344CB8AC3E}">
        <p14:creationId xmlns:p14="http://schemas.microsoft.com/office/powerpoint/2010/main" val="1347736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740D-D598-F764-91A0-EB1F0F9E97D0}"/>
              </a:ext>
            </a:extLst>
          </p:cNvPr>
          <p:cNvSpPr>
            <a:spLocks noGrp="1"/>
          </p:cNvSpPr>
          <p:nvPr>
            <p:ph type="title"/>
          </p:nvPr>
        </p:nvSpPr>
        <p:spPr>
          <a:xfrm>
            <a:off x="1536502" y="1522335"/>
            <a:ext cx="9136753" cy="2955880"/>
          </a:xfrm>
        </p:spPr>
        <p:txBody>
          <a:bodyPr>
            <a:noAutofit/>
          </a:bodyPr>
          <a:lstStyle/>
          <a:p>
            <a:r>
              <a:rPr lang="en-US" sz="4400" b="0"/>
              <a:t>We’re aiming to create a </a:t>
            </a:r>
            <a:r>
              <a:rPr lang="en-US" sz="4400"/>
              <a:t>virtuous cycle of aligning, acting, and learning that results in better ideas, strategies, and ways of working </a:t>
            </a:r>
            <a:r>
              <a:rPr lang="en-US" sz="4400" b="0"/>
              <a:t>that increase our impact.</a:t>
            </a:r>
          </a:p>
        </p:txBody>
      </p:sp>
      <p:sp>
        <p:nvSpPr>
          <p:cNvPr id="3" name="Text Placeholder 2">
            <a:extLst>
              <a:ext uri="{FF2B5EF4-FFF2-40B4-BE49-F238E27FC236}">
                <a16:creationId xmlns:a16="http://schemas.microsoft.com/office/drawing/2014/main" id="{4B148D0F-D315-90E0-94A8-85E4FBEAA686}"/>
              </a:ext>
            </a:extLst>
          </p:cNvPr>
          <p:cNvSpPr>
            <a:spLocks noGrp="1"/>
          </p:cNvSpPr>
          <p:nvPr>
            <p:ph type="body" sz="quarter" idx="11"/>
          </p:nvPr>
        </p:nvSpPr>
        <p:spPr>
          <a:xfrm>
            <a:off x="1536502" y="4900246"/>
            <a:ext cx="9136753" cy="483402"/>
          </a:xfrm>
        </p:spPr>
        <p:txBody>
          <a:bodyPr/>
          <a:lstStyle/>
          <a:p>
            <a:pPr algn="r"/>
            <a:r>
              <a:rPr lang="en-US"/>
              <a:t>adrienne maree brown, </a:t>
            </a:r>
            <a:r>
              <a:rPr lang="en-US" i="1"/>
              <a:t>Emergent Strategy</a:t>
            </a:r>
            <a:r>
              <a:rPr lang="en-US"/>
              <a:t>, p. 175</a:t>
            </a:r>
          </a:p>
          <a:p>
            <a:endParaRPr lang="en-US"/>
          </a:p>
        </p:txBody>
      </p:sp>
    </p:spTree>
    <p:extLst>
      <p:ext uri="{BB962C8B-B14F-4D97-AF65-F5344CB8AC3E}">
        <p14:creationId xmlns:p14="http://schemas.microsoft.com/office/powerpoint/2010/main" val="11556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F5A3-034D-E21C-37C3-33EEA8F1B00D}"/>
              </a:ext>
            </a:extLst>
          </p:cNvPr>
          <p:cNvSpPr>
            <a:spLocks noGrp="1"/>
          </p:cNvSpPr>
          <p:nvPr>
            <p:ph type="ctrTitle"/>
          </p:nvPr>
        </p:nvSpPr>
        <p:spPr>
          <a:xfrm>
            <a:off x="462425" y="1965632"/>
            <a:ext cx="7527924" cy="2413000"/>
          </a:xfrm>
        </p:spPr>
        <p:txBody>
          <a:bodyPr>
            <a:normAutofit fontScale="90000"/>
          </a:bodyPr>
          <a:lstStyle/>
          <a:p>
            <a:r>
              <a:rPr lang="en-US" sz="7200"/>
              <a:t>Designing Shared Learning Practices </a:t>
            </a:r>
          </a:p>
        </p:txBody>
      </p:sp>
      <p:sp>
        <p:nvSpPr>
          <p:cNvPr id="3" name="Subtitle 2">
            <a:extLst>
              <a:ext uri="{FF2B5EF4-FFF2-40B4-BE49-F238E27FC236}">
                <a16:creationId xmlns:a16="http://schemas.microsoft.com/office/drawing/2014/main" id="{E4C0D9BD-F1E6-922B-020A-8B894408369E}"/>
              </a:ext>
            </a:extLst>
          </p:cNvPr>
          <p:cNvSpPr>
            <a:spLocks noGrp="1"/>
          </p:cNvSpPr>
          <p:nvPr>
            <p:ph type="subTitle" idx="1"/>
          </p:nvPr>
        </p:nvSpPr>
        <p:spPr>
          <a:xfrm>
            <a:off x="462425" y="4644652"/>
            <a:ext cx="7077074" cy="437236"/>
          </a:xfrm>
        </p:spPr>
        <p:txBody>
          <a:bodyPr/>
          <a:lstStyle/>
          <a:p>
            <a:r>
              <a:rPr lang="en-US"/>
              <a:t>All-Staff Learning Sessions</a:t>
            </a:r>
          </a:p>
        </p:txBody>
      </p:sp>
    </p:spTree>
    <p:extLst>
      <p:ext uri="{BB962C8B-B14F-4D97-AF65-F5344CB8AC3E}">
        <p14:creationId xmlns:p14="http://schemas.microsoft.com/office/powerpoint/2010/main" val="761172167"/>
      </p:ext>
    </p:extLst>
  </p:cSld>
  <p:clrMapOvr>
    <a:masterClrMapping/>
  </p:clrMapOvr>
</p:sld>
</file>

<file path=ppt/theme/theme1.xml><?xml version="1.0" encoding="utf-8"?>
<a:theme xmlns:a="http://schemas.openxmlformats.org/drawingml/2006/main" name="Purple">
  <a:themeElements>
    <a:clrScheme name="Bainum Purple">
      <a:dk1>
        <a:sysClr val="windowText" lastClr="000000"/>
      </a:dk1>
      <a:lt1>
        <a:sysClr val="window" lastClr="FFFFFF"/>
      </a:lt1>
      <a:dk2>
        <a:srgbClr val="2E2F7A"/>
      </a:dk2>
      <a:lt2>
        <a:srgbClr val="2E2F7A"/>
      </a:lt2>
      <a:accent1>
        <a:srgbClr val="2E2F7A"/>
      </a:accent1>
      <a:accent2>
        <a:srgbClr val="5CB9B2"/>
      </a:accent2>
      <a:accent3>
        <a:srgbClr val="0897CC"/>
      </a:accent3>
      <a:accent4>
        <a:srgbClr val="DC8632"/>
      </a:accent4>
      <a:accent5>
        <a:srgbClr val="EBE499"/>
      </a:accent5>
      <a:accent6>
        <a:srgbClr val="D2E6E4"/>
      </a:accent6>
      <a:hlink>
        <a:srgbClr val="0897CC"/>
      </a:hlink>
      <a:folHlink>
        <a:srgbClr val="0897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F_Template_Widescreen_May 2023.pptx" id="{E4C9ED74-3FF6-4259-8205-08A65D226D61}" vid="{AF2568C3-CE70-40AA-A5A6-D6BE0E01C929}"/>
    </a:ext>
  </a:extLst>
</a:theme>
</file>

<file path=ppt/theme/theme2.xml><?xml version="1.0" encoding="utf-8"?>
<a:theme xmlns:a="http://schemas.openxmlformats.org/drawingml/2006/main" name="Bainum Slides">
  <a:themeElements>
    <a:clrScheme name="BFF Colors">
      <a:dk1>
        <a:sysClr val="windowText" lastClr="000000"/>
      </a:dk1>
      <a:lt1>
        <a:sysClr val="window" lastClr="FFFFFF"/>
      </a:lt1>
      <a:dk2>
        <a:srgbClr val="2E2F7A"/>
      </a:dk2>
      <a:lt2>
        <a:srgbClr val="FFFFFF"/>
      </a:lt2>
      <a:accent1>
        <a:srgbClr val="2E2F7A"/>
      </a:accent1>
      <a:accent2>
        <a:srgbClr val="5CB9B2"/>
      </a:accent2>
      <a:accent3>
        <a:srgbClr val="0897CC"/>
      </a:accent3>
      <a:accent4>
        <a:srgbClr val="DC8632"/>
      </a:accent4>
      <a:accent5>
        <a:srgbClr val="E8C018"/>
      </a:accent5>
      <a:accent6>
        <a:srgbClr val="F95738"/>
      </a:accent6>
      <a:hlink>
        <a:srgbClr val="0897CC"/>
      </a:hlink>
      <a:folHlink>
        <a:srgbClr val="0897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F_Template_Widescreen_May 2023.pptx" id="{E4C9ED74-3FF6-4259-8205-08A65D226D61}" vid="{C6CF87E5-5161-43B8-8FC1-EE0D34326A97}"/>
    </a:ext>
  </a:extLst>
</a:theme>
</file>

<file path=ppt/theme/theme3.xml><?xml version="1.0" encoding="utf-8"?>
<a:theme xmlns:a="http://schemas.openxmlformats.org/drawingml/2006/main" name="CEF Slides">
  <a:themeElements>
    <a:clrScheme name="BFF Colors">
      <a:dk1>
        <a:sysClr val="windowText" lastClr="000000"/>
      </a:dk1>
      <a:lt1>
        <a:sysClr val="window" lastClr="FFFFFF"/>
      </a:lt1>
      <a:dk2>
        <a:srgbClr val="2E2F7A"/>
      </a:dk2>
      <a:lt2>
        <a:srgbClr val="5CB9B2"/>
      </a:lt2>
      <a:accent1>
        <a:srgbClr val="2E2F7A"/>
      </a:accent1>
      <a:accent2>
        <a:srgbClr val="5CB9B2"/>
      </a:accent2>
      <a:accent3>
        <a:srgbClr val="0897CC"/>
      </a:accent3>
      <a:accent4>
        <a:srgbClr val="DC8632"/>
      </a:accent4>
      <a:accent5>
        <a:srgbClr val="E8C018"/>
      </a:accent5>
      <a:accent6>
        <a:srgbClr val="F95738"/>
      </a:accent6>
      <a:hlink>
        <a:srgbClr val="0897CC"/>
      </a:hlink>
      <a:folHlink>
        <a:srgbClr val="0897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F_Template_Widescreen_May 2023.pptx" id="{E4C9ED74-3FF6-4259-8205-08A65D226D61}" vid="{C6CF87E5-5161-43B8-8FC1-EE0D34326A9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7faa24-c55e-46df-a721-cd80dc3f43d4" xsi:nil="true"/>
    <lcf76f155ced4ddcb4097134ff3c332f xmlns="3a23cee2-54b3-4155-b0da-2048c635c261">
      <Terms xmlns="http://schemas.microsoft.com/office/infopath/2007/PartnerControls"/>
    </lcf76f155ced4ddcb4097134ff3c332f>
    <ResourceType xmlns="3a23cee2-54b3-4155-b0da-2048c635c261" xsi:nil="true"/>
    <SharedWithUsers xmlns="3f7faa24-c55e-46df-a721-cd80dc3f43d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6475E6C669074290E9826D10771455" ma:contentTypeVersion="18" ma:contentTypeDescription="Create a new document." ma:contentTypeScope="" ma:versionID="e6c6563eb4b4748e8fba1fbdd9475982">
  <xsd:schema xmlns:xsd="http://www.w3.org/2001/XMLSchema" xmlns:xs="http://www.w3.org/2001/XMLSchema" xmlns:p="http://schemas.microsoft.com/office/2006/metadata/properties" xmlns:ns2="3a23cee2-54b3-4155-b0da-2048c635c261" xmlns:ns3="3f7faa24-c55e-46df-a721-cd80dc3f43d4" targetNamespace="http://schemas.microsoft.com/office/2006/metadata/properties" ma:root="true" ma:fieldsID="ded51bd5659f19e1768657659f8585d6" ns2:_="" ns3:_="">
    <xsd:import namespace="3a23cee2-54b3-4155-b0da-2048c635c261"/>
    <xsd:import namespace="3f7faa24-c55e-46df-a721-cd80dc3f43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ResourceType"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23cee2-54b3-4155-b0da-2048c635c2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ResourceType" ma:index="17" nillable="true" ma:displayName="Resource Type" ma:format="Dropdown" ma:internalName="ResourceType">
      <xsd:complexType>
        <xsd:complexContent>
          <xsd:extension base="dms:MultiChoice">
            <xsd:sequence>
              <xsd:element name="Value" maxOccurs="unbounded" minOccurs="0" nillable="true">
                <xsd:simpleType>
                  <xsd:restriction base="dms:Choice">
                    <xsd:enumeration value="Announcement"/>
                    <xsd:enumeration value="Article"/>
                    <xsd:enumeration value="Blog"/>
                    <xsd:enumeration value="Contract/Agreement"/>
                    <xsd:enumeration value="Dataset"/>
                    <xsd:enumeration value="Framework"/>
                    <xsd:enumeration value="Guidelines"/>
                    <xsd:enumeration value="Image"/>
                    <xsd:enumeration value="Meeting Minutes"/>
                    <xsd:enumeration value="Policy"/>
                    <xsd:enumeration value="Presentation"/>
                    <xsd:enumeration value="Process"/>
                    <xsd:enumeration value="Report"/>
                    <xsd:enumeration value="Strategy/Plan"/>
                    <xsd:enumeration value="Video"/>
                    <xsd:enumeration value="Visualization/Chart"/>
                    <xsd:enumeration value="Tool/Template"/>
                  </xsd:restriction>
                </xsd:simpleType>
              </xsd:element>
            </xsd:sequence>
          </xsd:extension>
        </xsd:complexContent>
      </xsd:complex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d13801a-a4c2-45f0-84d9-513f0940ee0d"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7faa24-c55e-46df-a721-cd80dc3f43d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a73c517-8379-444e-87f6-e3c53ec029ae}" ma:internalName="TaxCatchAll" ma:showField="CatchAllData" ma:web="3f7faa24-c55e-46df-a721-cd80dc3f43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DB8275-6DA1-48BD-A4E4-1238CDFC06AC}">
  <ds:schemaRefs>
    <ds:schemaRef ds:uri="http://schemas.microsoft.com/sharepoint/v3/contenttype/forms"/>
  </ds:schemaRefs>
</ds:datastoreItem>
</file>

<file path=customXml/itemProps2.xml><?xml version="1.0" encoding="utf-8"?>
<ds:datastoreItem xmlns:ds="http://schemas.openxmlformats.org/officeDocument/2006/customXml" ds:itemID="{F31EBDFD-49FD-475E-9DD0-D0342237280D}">
  <ds:schemaRefs>
    <ds:schemaRef ds:uri="3a23cee2-54b3-4155-b0da-2048c635c261"/>
    <ds:schemaRef ds:uri="3f7faa24-c55e-46df-a721-cd80dc3f43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076EF3-496F-4BE4-9D61-EEE631446BB6}">
  <ds:schemaRefs>
    <ds:schemaRef ds:uri="3a23cee2-54b3-4155-b0da-2048c635c261"/>
    <ds:schemaRef ds:uri="3f7faa24-c55e-46df-a721-cd80dc3f43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9c8e170-123f-44ea-a213-37dc990675ff}" enabled="0" method="" siteId="{e9c8e170-123f-44ea-a213-37dc990675ff}" removed="1"/>
</clbl:labelList>
</file>

<file path=docProps/app.xml><?xml version="1.0" encoding="utf-8"?>
<Properties xmlns="http://schemas.openxmlformats.org/officeDocument/2006/extended-properties" xmlns:vt="http://schemas.openxmlformats.org/officeDocument/2006/docPropsVTypes">
  <Template>BFF PPT Template_1920x1080</Template>
  <TotalTime>30</TotalTime>
  <Words>2552</Words>
  <Application>Microsoft Office PowerPoint</Application>
  <PresentationFormat>Widescreen</PresentationFormat>
  <Paragraphs>328</Paragraphs>
  <Slides>36</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Aptos</vt:lpstr>
      <vt:lpstr>Arial</vt:lpstr>
      <vt:lpstr>Calibri</vt:lpstr>
      <vt:lpstr>Lato Light</vt:lpstr>
      <vt:lpstr>Roboto Medium</vt:lpstr>
      <vt:lpstr>Webdings</vt:lpstr>
      <vt:lpstr>Wingdings</vt:lpstr>
      <vt:lpstr>Purple</vt:lpstr>
      <vt:lpstr>Bainum Slides</vt:lpstr>
      <vt:lpstr>CEF Slides</vt:lpstr>
      <vt:lpstr>PowerPoint Presentation</vt:lpstr>
      <vt:lpstr>Sister Organizations</vt:lpstr>
      <vt:lpstr>Presenters</vt:lpstr>
      <vt:lpstr>Session Outcomes</vt:lpstr>
      <vt:lpstr>Why Internal Learning Matters</vt:lpstr>
      <vt:lpstr>Aligning Learning, Performance, and Impact</vt:lpstr>
      <vt:lpstr>Reflecting With Purpose</vt:lpstr>
      <vt:lpstr>We’re aiming to create a virtuous cycle of aligning, acting, and learning that results in better ideas, strategies, and ways of working that increase our impact.</vt:lpstr>
      <vt:lpstr>Designing Shared Learning Practices </vt:lpstr>
      <vt:lpstr>What It Takes</vt:lpstr>
      <vt:lpstr>Designing for Learning</vt:lpstr>
      <vt:lpstr>What? So What? Now What? Model</vt:lpstr>
      <vt:lpstr>What? So What? Now What? Model</vt:lpstr>
      <vt:lpstr>What? So What? Now What? Model</vt:lpstr>
      <vt:lpstr>What? So What? Now What? Model</vt:lpstr>
      <vt:lpstr>Shared Learning in Practice: Story Harvest</vt:lpstr>
      <vt:lpstr>Starting with Stories (instead of lessons)</vt:lpstr>
      <vt:lpstr>PowerPoint Presentation</vt:lpstr>
      <vt:lpstr>Story Harvest “Listen Fors”</vt:lpstr>
      <vt:lpstr>Bainum Family Foundation’s Story Harvest “Listen Fors”</vt:lpstr>
      <vt:lpstr>PowerPoint Presentation</vt:lpstr>
      <vt:lpstr>So What?</vt:lpstr>
      <vt:lpstr>Now What?</vt:lpstr>
      <vt:lpstr>Shared Learning with Grantees</vt:lpstr>
      <vt:lpstr>Healthy Democracy Convening</vt:lpstr>
      <vt:lpstr>Why We Learn with Grantees</vt:lpstr>
      <vt:lpstr>Creating the Conditions for Open Dialogue</vt:lpstr>
      <vt:lpstr>Same Approach, Different Emphasis</vt:lpstr>
      <vt:lpstr>Power of the Pause</vt:lpstr>
      <vt:lpstr>Bold conversations are built over time through learning and relationship-building — not one-time gatherings.</vt:lpstr>
      <vt:lpstr>Internal Impact</vt:lpstr>
      <vt:lpstr>External Impact</vt:lpstr>
      <vt:lpstr>We’re aiming to create a virtuous cycle of aligning, acting, and learning that results in better ideas, strategies, and ways of working that increase our impact.</vt:lpstr>
      <vt:lpstr>Questions?</vt:lpstr>
      <vt:lpstr>Tools and Templates</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All-Staff  Learning Session</dc:title>
  <dc:creator>Mika Thornton</dc:creator>
  <cp:lastModifiedBy>Amy Soper</cp:lastModifiedBy>
  <cp:revision>1</cp:revision>
  <cp:lastPrinted>2026-01-27T21:56:26Z</cp:lastPrinted>
  <dcterms:created xsi:type="dcterms:W3CDTF">2025-12-10T18:12:59Z</dcterms:created>
  <dcterms:modified xsi:type="dcterms:W3CDTF">2026-05-20T19:18:55Z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ContentTypeId">
    <vt:lpwstr>0x010100EB6475E6C669074290E9826D10771455</vt:lpwstr>
  </property>
</Properties>
</file>